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0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8EA"/>
    <a:srgbClr val="E1FFEF"/>
    <a:srgbClr val="CDF2FF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7988A-FADA-495F-9788-24CB388BC945}" v="18" dt="2026-06-20T17:52:59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eddell" userId="4c2a4e2e-70e9-4042-95be-b8abe888e366" providerId="ADAL" clId="{64320200-67E7-4F89-97E1-71087B3206CD}"/>
    <pc:docChg chg="undo custSel addSld modSld sldOrd">
      <pc:chgData name="Mark Weddell" userId="4c2a4e2e-70e9-4042-95be-b8abe888e366" providerId="ADAL" clId="{64320200-67E7-4F89-97E1-71087B3206CD}" dt="2026-06-20T17:53:37.291" v="5090" actId="20577"/>
      <pc:docMkLst>
        <pc:docMk/>
      </pc:docMkLst>
      <pc:sldChg chg="modSp mod">
        <pc:chgData name="Mark Weddell" userId="4c2a4e2e-70e9-4042-95be-b8abe888e366" providerId="ADAL" clId="{64320200-67E7-4F89-97E1-71087B3206CD}" dt="2026-06-20T17:53:37.291" v="5090" actId="20577"/>
        <pc:sldMkLst>
          <pc:docMk/>
          <pc:sldMk cId="3883636941" sldId="256"/>
        </pc:sldMkLst>
        <pc:spChg chg="mod">
          <ac:chgData name="Mark Weddell" userId="4c2a4e2e-70e9-4042-95be-b8abe888e366" providerId="ADAL" clId="{64320200-67E7-4F89-97E1-71087B3206CD}" dt="2026-06-15T07:22:15.258" v="9" actId="1076"/>
          <ac:spMkLst>
            <pc:docMk/>
            <pc:sldMk cId="3883636941" sldId="256"/>
            <ac:spMk id="2" creationId="{AC8AC2BB-4758-4DA8-7FD5-BDB077FBC7CD}"/>
          </ac:spMkLst>
        </pc:spChg>
        <pc:spChg chg="mod">
          <ac:chgData name="Mark Weddell" userId="4c2a4e2e-70e9-4042-95be-b8abe888e366" providerId="ADAL" clId="{64320200-67E7-4F89-97E1-71087B3206CD}" dt="2026-06-20T17:53:37.291" v="5090" actId="20577"/>
          <ac:spMkLst>
            <pc:docMk/>
            <pc:sldMk cId="3883636941" sldId="256"/>
            <ac:spMk id="3" creationId="{8B1619BD-7645-3A4F-47A3-971D91A96635}"/>
          </ac:spMkLst>
        </pc:spChg>
      </pc:sldChg>
      <pc:sldChg chg="addSp modSp mod">
        <pc:chgData name="Mark Weddell" userId="4c2a4e2e-70e9-4042-95be-b8abe888e366" providerId="ADAL" clId="{64320200-67E7-4F89-97E1-71087B3206CD}" dt="2026-06-15T07:30:09.497" v="98" actId="20577"/>
        <pc:sldMkLst>
          <pc:docMk/>
          <pc:sldMk cId="1560247627" sldId="257"/>
        </pc:sldMkLst>
        <pc:spChg chg="mod">
          <ac:chgData name="Mark Weddell" userId="4c2a4e2e-70e9-4042-95be-b8abe888e366" providerId="ADAL" clId="{64320200-67E7-4F89-97E1-71087B3206CD}" dt="2026-06-15T07:30:09.497" v="98" actId="20577"/>
          <ac:spMkLst>
            <pc:docMk/>
            <pc:sldMk cId="1560247627" sldId="257"/>
            <ac:spMk id="3" creationId="{D67E1B77-3517-9A06-B33B-14EF0F9DD3C1}"/>
          </ac:spMkLst>
        </pc:spChg>
        <pc:picChg chg="mod">
          <ac:chgData name="Mark Weddell" userId="4c2a4e2e-70e9-4042-95be-b8abe888e366" providerId="ADAL" clId="{64320200-67E7-4F89-97E1-71087B3206CD}" dt="2026-06-15T07:30:06.233" v="96" actId="1076"/>
          <ac:picMkLst>
            <pc:docMk/>
            <pc:sldMk cId="1560247627" sldId="257"/>
            <ac:picMk id="1026" creationId="{508A60DC-B952-82B3-649D-7ACF168AE418}"/>
          </ac:picMkLst>
        </pc:picChg>
        <pc:picChg chg="mod">
          <ac:chgData name="Mark Weddell" userId="4c2a4e2e-70e9-4042-95be-b8abe888e366" providerId="ADAL" clId="{64320200-67E7-4F89-97E1-71087B3206CD}" dt="2026-06-15T07:30:07.518" v="97" actId="1076"/>
          <ac:picMkLst>
            <pc:docMk/>
            <pc:sldMk cId="1560247627" sldId="257"/>
            <ac:picMk id="1030" creationId="{C23D2BA5-0342-7589-5F3B-8C3E3504908F}"/>
          </ac:picMkLst>
        </pc:picChg>
        <pc:picChg chg="add mod">
          <ac:chgData name="Mark Weddell" userId="4c2a4e2e-70e9-4042-95be-b8abe888e366" providerId="ADAL" clId="{64320200-67E7-4F89-97E1-71087B3206CD}" dt="2026-06-15T07:30:03.839" v="94" actId="1076"/>
          <ac:picMkLst>
            <pc:docMk/>
            <pc:sldMk cId="1560247627" sldId="257"/>
            <ac:picMk id="1032" creationId="{27D6EE0D-F7F5-1A6F-C350-D7A71037D4EA}"/>
          </ac:picMkLst>
        </pc:picChg>
      </pc:sldChg>
      <pc:sldChg chg="modSp mod">
        <pc:chgData name="Mark Weddell" userId="4c2a4e2e-70e9-4042-95be-b8abe888e366" providerId="ADAL" clId="{64320200-67E7-4F89-97E1-71087B3206CD}" dt="2026-06-15T07:30:22.945" v="99" actId="1076"/>
        <pc:sldMkLst>
          <pc:docMk/>
          <pc:sldMk cId="3656806508" sldId="259"/>
        </pc:sldMkLst>
        <pc:picChg chg="mod">
          <ac:chgData name="Mark Weddell" userId="4c2a4e2e-70e9-4042-95be-b8abe888e366" providerId="ADAL" clId="{64320200-67E7-4F89-97E1-71087B3206CD}" dt="2026-06-15T07:30:22.945" v="99" actId="1076"/>
          <ac:picMkLst>
            <pc:docMk/>
            <pc:sldMk cId="3656806508" sldId="259"/>
            <ac:picMk id="5" creationId="{F9DDEA5F-DCC3-10B3-D255-2DDA1558B4AF}"/>
          </ac:picMkLst>
        </pc:picChg>
      </pc:sldChg>
      <pc:sldChg chg="addSp modSp mod">
        <pc:chgData name="Mark Weddell" userId="4c2a4e2e-70e9-4042-95be-b8abe888e366" providerId="ADAL" clId="{64320200-67E7-4F89-97E1-71087B3206CD}" dt="2026-06-17T12:17:11.350" v="3826" actId="20577"/>
        <pc:sldMkLst>
          <pc:docMk/>
          <pc:sldMk cId="1737112041" sldId="260"/>
        </pc:sldMkLst>
        <pc:spChg chg="mod">
          <ac:chgData name="Mark Weddell" userId="4c2a4e2e-70e9-4042-95be-b8abe888e366" providerId="ADAL" clId="{64320200-67E7-4F89-97E1-71087B3206CD}" dt="2026-06-17T12:17:11.350" v="3826" actId="20577"/>
          <ac:spMkLst>
            <pc:docMk/>
            <pc:sldMk cId="1737112041" sldId="260"/>
            <ac:spMk id="2" creationId="{AA1762BF-3CF8-261E-4D8A-3F6590CA51B1}"/>
          </ac:spMkLst>
        </pc:spChg>
        <pc:spChg chg="mod">
          <ac:chgData name="Mark Weddell" userId="4c2a4e2e-70e9-4042-95be-b8abe888e366" providerId="ADAL" clId="{64320200-67E7-4F89-97E1-71087B3206CD}" dt="2026-06-17T07:23:14.826" v="1700" actId="20577"/>
          <ac:spMkLst>
            <pc:docMk/>
            <pc:sldMk cId="1737112041" sldId="260"/>
            <ac:spMk id="3" creationId="{E86DC43B-A803-3F4C-2A94-0C2E67F705F5}"/>
          </ac:spMkLst>
        </pc:spChg>
        <pc:spChg chg="add mod ord">
          <ac:chgData name="Mark Weddell" userId="4c2a4e2e-70e9-4042-95be-b8abe888e366" providerId="ADAL" clId="{64320200-67E7-4F89-97E1-71087B3206CD}" dt="2026-06-17T07:22:38.615" v="1690" actId="1076"/>
          <ac:spMkLst>
            <pc:docMk/>
            <pc:sldMk cId="1737112041" sldId="260"/>
            <ac:spMk id="4" creationId="{6A225240-689C-069A-3E12-C7EA14EEDAC9}"/>
          </ac:spMkLst>
        </pc:spChg>
        <pc:spChg chg="add mod ord">
          <ac:chgData name="Mark Weddell" userId="4c2a4e2e-70e9-4042-95be-b8abe888e366" providerId="ADAL" clId="{64320200-67E7-4F89-97E1-71087B3206CD}" dt="2026-06-17T07:22:38.615" v="1690" actId="1076"/>
          <ac:spMkLst>
            <pc:docMk/>
            <pc:sldMk cId="1737112041" sldId="260"/>
            <ac:spMk id="5" creationId="{C9AEAD16-0C73-F94F-48D9-05A72F3B85A5}"/>
          </ac:spMkLst>
        </pc:spChg>
        <pc:spChg chg="add mod ord">
          <ac:chgData name="Mark Weddell" userId="4c2a4e2e-70e9-4042-95be-b8abe888e366" providerId="ADAL" clId="{64320200-67E7-4F89-97E1-71087B3206CD}" dt="2026-06-17T07:22:38.615" v="1690" actId="1076"/>
          <ac:spMkLst>
            <pc:docMk/>
            <pc:sldMk cId="1737112041" sldId="260"/>
            <ac:spMk id="6" creationId="{F8A4BA75-0444-AABE-3261-3D8304AB4E6B}"/>
          </ac:spMkLst>
        </pc:spChg>
      </pc:sldChg>
      <pc:sldChg chg="addSp delSp modSp new mod">
        <pc:chgData name="Mark Weddell" userId="4c2a4e2e-70e9-4042-95be-b8abe888e366" providerId="ADAL" clId="{64320200-67E7-4F89-97E1-71087B3206CD}" dt="2026-06-17T12:17:40.722" v="3847" actId="20577"/>
        <pc:sldMkLst>
          <pc:docMk/>
          <pc:sldMk cId="1446996198" sldId="261"/>
        </pc:sldMkLst>
        <pc:spChg chg="mod">
          <ac:chgData name="Mark Weddell" userId="4c2a4e2e-70e9-4042-95be-b8abe888e366" providerId="ADAL" clId="{64320200-67E7-4F89-97E1-71087B3206CD}" dt="2026-06-17T07:17:27.409" v="1670" actId="1076"/>
          <ac:spMkLst>
            <pc:docMk/>
            <pc:sldMk cId="1446996198" sldId="261"/>
            <ac:spMk id="2" creationId="{3B5E6135-EF2B-F3C2-C05D-DAAC77324A9A}"/>
          </ac:spMkLst>
        </pc:spChg>
        <pc:spChg chg="add mod">
          <ac:chgData name="Mark Weddell" userId="4c2a4e2e-70e9-4042-95be-b8abe888e366" providerId="ADAL" clId="{64320200-67E7-4F89-97E1-71087B3206CD}" dt="2026-06-16T08:59:35.792" v="163" actId="1076"/>
          <ac:spMkLst>
            <pc:docMk/>
            <pc:sldMk cId="1446996198" sldId="261"/>
            <ac:spMk id="6" creationId="{E87DF6A5-B90C-4B4B-397A-023D2CD4D9A2}"/>
          </ac:spMkLst>
        </pc:spChg>
        <pc:spChg chg="add mod">
          <ac:chgData name="Mark Weddell" userId="4c2a4e2e-70e9-4042-95be-b8abe888e366" providerId="ADAL" clId="{64320200-67E7-4F89-97E1-71087B3206CD}" dt="2026-06-17T12:17:40.722" v="3847" actId="20577"/>
          <ac:spMkLst>
            <pc:docMk/>
            <pc:sldMk cId="1446996198" sldId="261"/>
            <ac:spMk id="11" creationId="{22CAF53E-BD1D-AD52-034B-8CA874BC1218}"/>
          </ac:spMkLst>
        </pc:spChg>
        <pc:picChg chg="add mod">
          <ac:chgData name="Mark Weddell" userId="4c2a4e2e-70e9-4042-95be-b8abe888e366" providerId="ADAL" clId="{64320200-67E7-4F89-97E1-71087B3206CD}" dt="2026-06-16T09:17:52.909" v="458" actId="14100"/>
          <ac:picMkLst>
            <pc:docMk/>
            <pc:sldMk cId="1446996198" sldId="261"/>
            <ac:picMk id="4" creationId="{F56A9F5C-F3C5-CB8D-5B64-2B1652800537}"/>
          </ac:picMkLst>
        </pc:picChg>
        <pc:picChg chg="add mod ord">
          <ac:chgData name="Mark Weddell" userId="4c2a4e2e-70e9-4042-95be-b8abe888e366" providerId="ADAL" clId="{64320200-67E7-4F89-97E1-71087B3206CD}" dt="2026-06-16T09:14:10.329" v="414" actId="1076"/>
          <ac:picMkLst>
            <pc:docMk/>
            <pc:sldMk cId="1446996198" sldId="261"/>
            <ac:picMk id="10" creationId="{C3E32ED8-102D-8D9B-FFF9-9F61B815A0B0}"/>
          </ac:picMkLst>
        </pc:picChg>
      </pc:sldChg>
      <pc:sldChg chg="addSp delSp modSp new mod setBg">
        <pc:chgData name="Mark Weddell" userId="4c2a4e2e-70e9-4042-95be-b8abe888e366" providerId="ADAL" clId="{64320200-67E7-4F89-97E1-71087B3206CD}" dt="2026-06-17T12:21:16.028" v="4071" actId="14100"/>
        <pc:sldMkLst>
          <pc:docMk/>
          <pc:sldMk cId="2883520971" sldId="262"/>
        </pc:sldMkLst>
        <pc:spChg chg="mod">
          <ac:chgData name="Mark Weddell" userId="4c2a4e2e-70e9-4042-95be-b8abe888e366" providerId="ADAL" clId="{64320200-67E7-4F89-97E1-71087B3206CD}" dt="2026-06-17T07:17:19.669" v="1669" actId="1076"/>
          <ac:spMkLst>
            <pc:docMk/>
            <pc:sldMk cId="2883520971" sldId="262"/>
            <ac:spMk id="2" creationId="{126B3317-362E-FC71-4BEB-2E3A30CBB168}"/>
          </ac:spMkLst>
        </pc:spChg>
        <pc:spChg chg="add mod">
          <ac:chgData name="Mark Weddell" userId="4c2a4e2e-70e9-4042-95be-b8abe888e366" providerId="ADAL" clId="{64320200-67E7-4F89-97E1-71087B3206CD}" dt="2026-06-17T12:21:16.028" v="4071" actId="14100"/>
          <ac:spMkLst>
            <pc:docMk/>
            <pc:sldMk cId="2883520971" sldId="262"/>
            <ac:spMk id="3" creationId="{AA39AA79-595E-3092-E200-CEEF029B5E88}"/>
          </ac:spMkLst>
        </pc:spChg>
        <pc:spChg chg="add mod">
          <ac:chgData name="Mark Weddell" userId="4c2a4e2e-70e9-4042-95be-b8abe888e366" providerId="ADAL" clId="{64320200-67E7-4F89-97E1-71087B3206CD}" dt="2026-06-16T09:17:29.575" v="456"/>
          <ac:spMkLst>
            <pc:docMk/>
            <pc:sldMk cId="2883520971" sldId="262"/>
            <ac:spMk id="4" creationId="{6D35CC13-43AF-3761-B2E7-9CEBEF9C4846}"/>
          </ac:spMkLst>
        </pc:spChg>
        <pc:spChg chg="add mod">
          <ac:chgData name="Mark Weddell" userId="4c2a4e2e-70e9-4042-95be-b8abe888e366" providerId="ADAL" clId="{64320200-67E7-4F89-97E1-71087B3206CD}" dt="2026-06-17T12:18:06.221" v="3854" actId="20577"/>
          <ac:spMkLst>
            <pc:docMk/>
            <pc:sldMk cId="2883520971" sldId="262"/>
            <ac:spMk id="7" creationId="{5391F3F0-C09B-1852-213A-CC8EC630A16D}"/>
          </ac:spMkLst>
        </pc:spChg>
        <pc:picChg chg="add mod">
          <ac:chgData name="Mark Weddell" userId="4c2a4e2e-70e9-4042-95be-b8abe888e366" providerId="ADAL" clId="{64320200-67E7-4F89-97E1-71087B3206CD}" dt="2026-06-17T12:17:58.675" v="3849" actId="1076"/>
          <ac:picMkLst>
            <pc:docMk/>
            <pc:sldMk cId="2883520971" sldId="262"/>
            <ac:picMk id="6" creationId="{E5649D91-E2D4-6544-DF39-901D11E0F21A}"/>
          </ac:picMkLst>
        </pc:picChg>
      </pc:sldChg>
      <pc:sldChg chg="addSp modSp new mod setBg">
        <pc:chgData name="Mark Weddell" userId="4c2a4e2e-70e9-4042-95be-b8abe888e366" providerId="ADAL" clId="{64320200-67E7-4F89-97E1-71087B3206CD}" dt="2026-06-20T12:18:09.414" v="4918" actId="20577"/>
        <pc:sldMkLst>
          <pc:docMk/>
          <pc:sldMk cId="1755344411" sldId="263"/>
        </pc:sldMkLst>
        <pc:spChg chg="mod">
          <ac:chgData name="Mark Weddell" userId="4c2a4e2e-70e9-4042-95be-b8abe888e366" providerId="ADAL" clId="{64320200-67E7-4F89-97E1-71087B3206CD}" dt="2026-06-17T07:17:13.296" v="1668" actId="1076"/>
          <ac:spMkLst>
            <pc:docMk/>
            <pc:sldMk cId="1755344411" sldId="263"/>
            <ac:spMk id="2" creationId="{C162E2F1-5943-FA11-04E2-A38010B4FE62}"/>
          </ac:spMkLst>
        </pc:spChg>
        <pc:spChg chg="mod">
          <ac:chgData name="Mark Weddell" userId="4c2a4e2e-70e9-4042-95be-b8abe888e366" providerId="ADAL" clId="{64320200-67E7-4F89-97E1-71087B3206CD}" dt="2026-06-20T12:18:09.414" v="4918" actId="20577"/>
          <ac:spMkLst>
            <pc:docMk/>
            <pc:sldMk cId="1755344411" sldId="263"/>
            <ac:spMk id="3" creationId="{3DA15D3E-20FD-AA4D-2735-ECB892F6A043}"/>
          </ac:spMkLst>
        </pc:spChg>
        <pc:spChg chg="add mod">
          <ac:chgData name="Mark Weddell" userId="4c2a4e2e-70e9-4042-95be-b8abe888e366" providerId="ADAL" clId="{64320200-67E7-4F89-97E1-71087B3206CD}" dt="2026-06-16T09:17:31.258" v="457"/>
          <ac:spMkLst>
            <pc:docMk/>
            <pc:sldMk cId="1755344411" sldId="263"/>
            <ac:spMk id="4" creationId="{A229597F-78A2-6BFA-41E0-A63706D7199E}"/>
          </ac:spMkLst>
        </pc:spChg>
      </pc:sldChg>
      <pc:sldChg chg="addSp modSp new mod setBg">
        <pc:chgData name="Mark Weddell" userId="4c2a4e2e-70e9-4042-95be-b8abe888e366" providerId="ADAL" clId="{64320200-67E7-4F89-97E1-71087B3206CD}" dt="2026-06-17T08:43:31.243" v="2460" actId="1076"/>
        <pc:sldMkLst>
          <pc:docMk/>
          <pc:sldMk cId="1689430894" sldId="264"/>
        </pc:sldMkLst>
        <pc:spChg chg="mod">
          <ac:chgData name="Mark Weddell" userId="4c2a4e2e-70e9-4042-95be-b8abe888e366" providerId="ADAL" clId="{64320200-67E7-4F89-97E1-71087B3206CD}" dt="2026-06-16T09:22:22.655" v="604" actId="207"/>
          <ac:spMkLst>
            <pc:docMk/>
            <pc:sldMk cId="1689430894" sldId="264"/>
            <ac:spMk id="2" creationId="{2AE55923-D21A-C8ED-6846-4EDBDB2B1E36}"/>
          </ac:spMkLst>
        </pc:spChg>
        <pc:spChg chg="mod">
          <ac:chgData name="Mark Weddell" userId="4c2a4e2e-70e9-4042-95be-b8abe888e366" providerId="ADAL" clId="{64320200-67E7-4F89-97E1-71087B3206CD}" dt="2026-06-17T08:43:07.693" v="2458" actId="20577"/>
          <ac:spMkLst>
            <pc:docMk/>
            <pc:sldMk cId="1689430894" sldId="264"/>
            <ac:spMk id="3" creationId="{8C5111DB-6587-057E-35E9-7A93F816EA9A}"/>
          </ac:spMkLst>
        </pc:spChg>
        <pc:spChg chg="add mod">
          <ac:chgData name="Mark Weddell" userId="4c2a4e2e-70e9-4042-95be-b8abe888e366" providerId="ADAL" clId="{64320200-67E7-4F89-97E1-71087B3206CD}" dt="2026-06-16T09:41:20.668" v="611" actId="1076"/>
          <ac:spMkLst>
            <pc:docMk/>
            <pc:sldMk cId="1689430894" sldId="264"/>
            <ac:spMk id="5" creationId="{2B88C604-3067-E0F2-F275-568044998400}"/>
          </ac:spMkLst>
        </pc:spChg>
        <pc:picChg chg="add mod">
          <ac:chgData name="Mark Weddell" userId="4c2a4e2e-70e9-4042-95be-b8abe888e366" providerId="ADAL" clId="{64320200-67E7-4F89-97E1-71087B3206CD}" dt="2026-06-16T11:42:47.519" v="633" actId="1076"/>
          <ac:picMkLst>
            <pc:docMk/>
            <pc:sldMk cId="1689430894" sldId="264"/>
            <ac:picMk id="6" creationId="{CEFCC1E0-739E-AA15-6CE7-C94C5478FF87}"/>
          </ac:picMkLst>
        </pc:picChg>
        <pc:picChg chg="add mod">
          <ac:chgData name="Mark Weddell" userId="4c2a4e2e-70e9-4042-95be-b8abe888e366" providerId="ADAL" clId="{64320200-67E7-4F89-97E1-71087B3206CD}" dt="2026-06-16T11:51:12.184" v="645" actId="1076"/>
          <ac:picMkLst>
            <pc:docMk/>
            <pc:sldMk cId="1689430894" sldId="264"/>
            <ac:picMk id="7" creationId="{748FFCEF-8E1B-4A5D-35F9-06274AFE0526}"/>
          </ac:picMkLst>
        </pc:picChg>
        <pc:picChg chg="add mod">
          <ac:chgData name="Mark Weddell" userId="4c2a4e2e-70e9-4042-95be-b8abe888e366" providerId="ADAL" clId="{64320200-67E7-4F89-97E1-71087B3206CD}" dt="2026-06-16T11:51:07.892" v="644" actId="1076"/>
          <ac:picMkLst>
            <pc:docMk/>
            <pc:sldMk cId="1689430894" sldId="264"/>
            <ac:picMk id="8" creationId="{105E588C-0370-AC5B-CFB6-FDA388E76F4E}"/>
          </ac:picMkLst>
        </pc:picChg>
        <pc:picChg chg="add mod">
          <ac:chgData name="Mark Weddell" userId="4c2a4e2e-70e9-4042-95be-b8abe888e366" providerId="ADAL" clId="{64320200-67E7-4F89-97E1-71087B3206CD}" dt="2026-06-17T08:43:31.243" v="2460" actId="1076"/>
          <ac:picMkLst>
            <pc:docMk/>
            <pc:sldMk cId="1689430894" sldId="264"/>
            <ac:picMk id="10" creationId="{730D508F-6977-DAF6-3DA3-A55D1CB37723}"/>
          </ac:picMkLst>
        </pc:picChg>
      </pc:sldChg>
      <pc:sldChg chg="addSp delSp modSp add mod">
        <pc:chgData name="Mark Weddell" userId="4c2a4e2e-70e9-4042-95be-b8abe888e366" providerId="ADAL" clId="{64320200-67E7-4F89-97E1-71087B3206CD}" dt="2026-06-17T12:23:02.842" v="4186" actId="6549"/>
        <pc:sldMkLst>
          <pc:docMk/>
          <pc:sldMk cId="4239252249" sldId="265"/>
        </pc:sldMkLst>
        <pc:spChg chg="mod">
          <ac:chgData name="Mark Weddell" userId="4c2a4e2e-70e9-4042-95be-b8abe888e366" providerId="ADAL" clId="{64320200-67E7-4F89-97E1-71087B3206CD}" dt="2026-06-16T09:41:38.018" v="620" actId="20577"/>
          <ac:spMkLst>
            <pc:docMk/>
            <pc:sldMk cId="4239252249" sldId="265"/>
            <ac:spMk id="2" creationId="{D62A58B4-70E6-9A36-2DA7-F6C78E175855}"/>
          </ac:spMkLst>
        </pc:spChg>
        <pc:spChg chg="add mod">
          <ac:chgData name="Mark Weddell" userId="4c2a4e2e-70e9-4042-95be-b8abe888e366" providerId="ADAL" clId="{64320200-67E7-4F89-97E1-71087B3206CD}" dt="2026-06-17T12:23:02.842" v="4186" actId="6549"/>
          <ac:spMkLst>
            <pc:docMk/>
            <pc:sldMk cId="4239252249" sldId="265"/>
            <ac:spMk id="3" creationId="{D61D3A91-A7EB-EB36-ABD0-8042EAAD9D67}"/>
          </ac:spMkLst>
        </pc:spChg>
        <pc:picChg chg="add mod ord">
          <ac:chgData name="Mark Weddell" userId="4c2a4e2e-70e9-4042-95be-b8abe888e366" providerId="ADAL" clId="{64320200-67E7-4F89-97E1-71087B3206CD}" dt="2026-06-16T12:50:43.651" v="803" actId="1076"/>
          <ac:picMkLst>
            <pc:docMk/>
            <pc:sldMk cId="4239252249" sldId="265"/>
            <ac:picMk id="6" creationId="{43D48857-302E-BB13-9293-CCC055EEE0D1}"/>
          </ac:picMkLst>
        </pc:picChg>
        <pc:picChg chg="add mod">
          <ac:chgData name="Mark Weddell" userId="4c2a4e2e-70e9-4042-95be-b8abe888e366" providerId="ADAL" clId="{64320200-67E7-4F89-97E1-71087B3206CD}" dt="2026-06-17T12:21:42.325" v="4072" actId="1076"/>
          <ac:picMkLst>
            <pc:docMk/>
            <pc:sldMk cId="4239252249" sldId="265"/>
            <ac:picMk id="8" creationId="{80326DD9-FEE1-4526-C5E4-B96C8F0AAF32}"/>
          </ac:picMkLst>
        </pc:picChg>
        <pc:picChg chg="add mod">
          <ac:chgData name="Mark Weddell" userId="4c2a4e2e-70e9-4042-95be-b8abe888e366" providerId="ADAL" clId="{64320200-67E7-4F89-97E1-71087B3206CD}" dt="2026-06-17T12:21:43.626" v="4073" actId="1076"/>
          <ac:picMkLst>
            <pc:docMk/>
            <pc:sldMk cId="4239252249" sldId="265"/>
            <ac:picMk id="10" creationId="{6B9ADDF0-DE97-3641-7919-8D4E2170FDC4}"/>
          </ac:picMkLst>
        </pc:picChg>
      </pc:sldChg>
      <pc:sldChg chg="modSp add mod">
        <pc:chgData name="Mark Weddell" userId="4c2a4e2e-70e9-4042-95be-b8abe888e366" providerId="ADAL" clId="{64320200-67E7-4F89-97E1-71087B3206CD}" dt="2026-06-20T12:19:08.226" v="5037" actId="20577"/>
        <pc:sldMkLst>
          <pc:docMk/>
          <pc:sldMk cId="2363049624" sldId="266"/>
        </pc:sldMkLst>
        <pc:spChg chg="mod">
          <ac:chgData name="Mark Weddell" userId="4c2a4e2e-70e9-4042-95be-b8abe888e366" providerId="ADAL" clId="{64320200-67E7-4F89-97E1-71087B3206CD}" dt="2026-06-17T07:25:09.144" v="1751" actId="1076"/>
          <ac:spMkLst>
            <pc:docMk/>
            <pc:sldMk cId="2363049624" sldId="266"/>
            <ac:spMk id="2" creationId="{2085DC96-0AE1-A29E-DFBA-B8264BA83E46}"/>
          </ac:spMkLst>
        </pc:spChg>
        <pc:spChg chg="mod">
          <ac:chgData name="Mark Weddell" userId="4c2a4e2e-70e9-4042-95be-b8abe888e366" providerId="ADAL" clId="{64320200-67E7-4F89-97E1-71087B3206CD}" dt="2026-06-20T12:19:08.226" v="5037" actId="20577"/>
          <ac:spMkLst>
            <pc:docMk/>
            <pc:sldMk cId="2363049624" sldId="266"/>
            <ac:spMk id="3" creationId="{FB16B5B0-AA96-90D9-6FE3-6E6BF826133E}"/>
          </ac:spMkLst>
        </pc:spChg>
      </pc:sldChg>
      <pc:sldChg chg="addSp delSp modSp new mod setBg">
        <pc:chgData name="Mark Weddell" userId="4c2a4e2e-70e9-4042-95be-b8abe888e366" providerId="ADAL" clId="{64320200-67E7-4F89-97E1-71087B3206CD}" dt="2026-06-20T17:52:50.312" v="5082" actId="1076"/>
        <pc:sldMkLst>
          <pc:docMk/>
          <pc:sldMk cId="1834728822" sldId="267"/>
        </pc:sldMkLst>
        <pc:spChg chg="mod">
          <ac:chgData name="Mark Weddell" userId="4c2a4e2e-70e9-4042-95be-b8abe888e366" providerId="ADAL" clId="{64320200-67E7-4F89-97E1-71087B3206CD}" dt="2026-06-16T14:15:13.908" v="892" actId="1076"/>
          <ac:spMkLst>
            <pc:docMk/>
            <pc:sldMk cId="1834728822" sldId="267"/>
            <ac:spMk id="2" creationId="{6BADC076-B326-42F5-E25A-0F5B755548A6}"/>
          </ac:spMkLst>
        </pc:spChg>
        <pc:spChg chg="mod">
          <ac:chgData name="Mark Weddell" userId="4c2a4e2e-70e9-4042-95be-b8abe888e366" providerId="ADAL" clId="{64320200-67E7-4F89-97E1-71087B3206CD}" dt="2026-06-19T20:13:11.079" v="4798" actId="1076"/>
          <ac:spMkLst>
            <pc:docMk/>
            <pc:sldMk cId="1834728822" sldId="267"/>
            <ac:spMk id="3" creationId="{A70B9F1F-639A-5246-0D00-16E6658AE8BF}"/>
          </ac:spMkLst>
        </pc:spChg>
        <pc:spChg chg="add mod">
          <ac:chgData name="Mark Weddell" userId="4c2a4e2e-70e9-4042-95be-b8abe888e366" providerId="ADAL" clId="{64320200-67E7-4F89-97E1-71087B3206CD}" dt="2026-06-20T17:52:28.023" v="5069" actId="1076"/>
          <ac:spMkLst>
            <pc:docMk/>
            <pc:sldMk cId="1834728822" sldId="267"/>
            <ac:spMk id="5" creationId="{EC3A7D1B-67D8-256E-45AF-7E4617B3EC7E}"/>
          </ac:spMkLst>
        </pc:spChg>
        <pc:spChg chg="add del mod">
          <ac:chgData name="Mark Weddell" userId="4c2a4e2e-70e9-4042-95be-b8abe888e366" providerId="ADAL" clId="{64320200-67E7-4F89-97E1-71087B3206CD}" dt="2026-06-19T19:41:51.004" v="4747" actId="478"/>
          <ac:spMkLst>
            <pc:docMk/>
            <pc:sldMk cId="1834728822" sldId="267"/>
            <ac:spMk id="6" creationId="{0EE181D7-41E1-1B56-472C-7E6996AAD769}"/>
          </ac:spMkLst>
        </pc:spChg>
        <pc:spChg chg="add mod">
          <ac:chgData name="Mark Weddell" userId="4c2a4e2e-70e9-4042-95be-b8abe888e366" providerId="ADAL" clId="{64320200-67E7-4F89-97E1-71087B3206CD}" dt="2026-06-19T20:13:05.670" v="4797" actId="164"/>
          <ac:spMkLst>
            <pc:docMk/>
            <pc:sldMk cId="1834728822" sldId="267"/>
            <ac:spMk id="12" creationId="{4966598E-BFBD-A215-7B46-6CC11F60C02D}"/>
          </ac:spMkLst>
        </pc:spChg>
        <pc:spChg chg="add del">
          <ac:chgData name="Mark Weddell" userId="4c2a4e2e-70e9-4042-95be-b8abe888e366" providerId="ADAL" clId="{64320200-67E7-4F89-97E1-71087B3206CD}" dt="2026-06-19T20:09:36.727" v="4767" actId="22"/>
          <ac:spMkLst>
            <pc:docMk/>
            <pc:sldMk cId="1834728822" sldId="267"/>
            <ac:spMk id="14" creationId="{53DE45DD-A006-0391-2E54-4EFEA7CBB307}"/>
          </ac:spMkLst>
        </pc:spChg>
        <pc:spChg chg="add mod">
          <ac:chgData name="Mark Weddell" userId="4c2a4e2e-70e9-4042-95be-b8abe888e366" providerId="ADAL" clId="{64320200-67E7-4F89-97E1-71087B3206CD}" dt="2026-06-19T20:13:00.036" v="4796" actId="164"/>
          <ac:spMkLst>
            <pc:docMk/>
            <pc:sldMk cId="1834728822" sldId="267"/>
            <ac:spMk id="15" creationId="{FFB8DE81-2010-6B13-68E9-14425F1CDDA5}"/>
          </ac:spMkLst>
        </pc:spChg>
        <pc:spChg chg="add mod">
          <ac:chgData name="Mark Weddell" userId="4c2a4e2e-70e9-4042-95be-b8abe888e366" providerId="ADAL" clId="{64320200-67E7-4F89-97E1-71087B3206CD}" dt="2026-06-19T20:12:46.705" v="4794" actId="164"/>
          <ac:spMkLst>
            <pc:docMk/>
            <pc:sldMk cId="1834728822" sldId="267"/>
            <ac:spMk id="16" creationId="{6FD9049B-AAF8-38DA-6A28-1C1B8B56913D}"/>
          </ac:spMkLst>
        </pc:spChg>
        <pc:spChg chg="add mod">
          <ac:chgData name="Mark Weddell" userId="4c2a4e2e-70e9-4042-95be-b8abe888e366" providerId="ADAL" clId="{64320200-67E7-4F89-97E1-71087B3206CD}" dt="2026-06-19T20:12:46.705" v="4794" actId="164"/>
          <ac:spMkLst>
            <pc:docMk/>
            <pc:sldMk cId="1834728822" sldId="267"/>
            <ac:spMk id="17" creationId="{DC684F19-2293-FDC2-7F9C-88C859F0DFFA}"/>
          </ac:spMkLst>
        </pc:spChg>
        <pc:spChg chg="add mod">
          <ac:chgData name="Mark Weddell" userId="4c2a4e2e-70e9-4042-95be-b8abe888e366" providerId="ADAL" clId="{64320200-67E7-4F89-97E1-71087B3206CD}" dt="2026-06-19T20:11:39.111" v="4787" actId="164"/>
          <ac:spMkLst>
            <pc:docMk/>
            <pc:sldMk cId="1834728822" sldId="267"/>
            <ac:spMk id="18" creationId="{5EFCA4B5-0A49-E8B4-FEA8-D5AF4FA10EFF}"/>
          </ac:spMkLst>
        </pc:spChg>
        <pc:spChg chg="add mod">
          <ac:chgData name="Mark Weddell" userId="4c2a4e2e-70e9-4042-95be-b8abe888e366" providerId="ADAL" clId="{64320200-67E7-4F89-97E1-71087B3206CD}" dt="2026-06-19T20:11:39.111" v="4787" actId="164"/>
          <ac:spMkLst>
            <pc:docMk/>
            <pc:sldMk cId="1834728822" sldId="267"/>
            <ac:spMk id="19" creationId="{EFE1B8D4-B28B-228D-AB1D-E92BDC269D55}"/>
          </ac:spMkLst>
        </pc:spChg>
        <pc:spChg chg="mod">
          <ac:chgData name="Mark Weddell" userId="4c2a4e2e-70e9-4042-95be-b8abe888e366" providerId="ADAL" clId="{64320200-67E7-4F89-97E1-71087B3206CD}" dt="2026-06-19T20:11:40.937" v="4788"/>
          <ac:spMkLst>
            <pc:docMk/>
            <pc:sldMk cId="1834728822" sldId="267"/>
            <ac:spMk id="22" creationId="{1CAC10FC-8CE4-DA0E-5A4E-9EF6748E6A02}"/>
          </ac:spMkLst>
        </pc:spChg>
        <pc:spChg chg="mod">
          <ac:chgData name="Mark Weddell" userId="4c2a4e2e-70e9-4042-95be-b8abe888e366" providerId="ADAL" clId="{64320200-67E7-4F89-97E1-71087B3206CD}" dt="2026-06-19T20:11:40.937" v="4788"/>
          <ac:spMkLst>
            <pc:docMk/>
            <pc:sldMk cId="1834728822" sldId="267"/>
            <ac:spMk id="23" creationId="{F6535578-A851-50BD-C1C3-DB69993B32B9}"/>
          </ac:spMkLst>
        </pc:spChg>
        <pc:spChg chg="mod topLvl">
          <ac:chgData name="Mark Weddell" userId="4c2a4e2e-70e9-4042-95be-b8abe888e366" providerId="ADAL" clId="{64320200-67E7-4F89-97E1-71087B3206CD}" dt="2026-06-19T20:12:46.705" v="4794" actId="164"/>
          <ac:spMkLst>
            <pc:docMk/>
            <pc:sldMk cId="1834728822" sldId="267"/>
            <ac:spMk id="25" creationId="{F9DB514D-2006-694D-EF93-1296B48BBF3C}"/>
          </ac:spMkLst>
        </pc:spChg>
        <pc:spChg chg="del mod topLvl">
          <ac:chgData name="Mark Weddell" userId="4c2a4e2e-70e9-4042-95be-b8abe888e366" providerId="ADAL" clId="{64320200-67E7-4F89-97E1-71087B3206CD}" dt="2026-06-19T20:12:02.095" v="4792" actId="478"/>
          <ac:spMkLst>
            <pc:docMk/>
            <pc:sldMk cId="1834728822" sldId="267"/>
            <ac:spMk id="26" creationId="{881B07D8-4EB9-7693-B1F7-38B5F4CAC983}"/>
          </ac:spMkLst>
        </pc:spChg>
        <pc:grpChg chg="add mod">
          <ac:chgData name="Mark Weddell" userId="4c2a4e2e-70e9-4042-95be-b8abe888e366" providerId="ADAL" clId="{64320200-67E7-4F89-97E1-71087B3206CD}" dt="2026-06-19T20:13:00.036" v="4796" actId="164"/>
          <ac:grpSpMkLst>
            <pc:docMk/>
            <pc:sldMk cId="1834728822" sldId="267"/>
            <ac:grpSpMk id="20" creationId="{CFB870B5-77CA-9D62-2421-2CA5D92A3A69}"/>
          </ac:grpSpMkLst>
        </pc:grpChg>
        <pc:grpChg chg="add mod">
          <ac:chgData name="Mark Weddell" userId="4c2a4e2e-70e9-4042-95be-b8abe888e366" providerId="ADAL" clId="{64320200-67E7-4F89-97E1-71087B3206CD}" dt="2026-06-19T20:12:46.705" v="4794" actId="164"/>
          <ac:grpSpMkLst>
            <pc:docMk/>
            <pc:sldMk cId="1834728822" sldId="267"/>
            <ac:grpSpMk id="21" creationId="{AE19E202-03EC-646F-C86B-D9B8162EE19D}"/>
          </ac:grpSpMkLst>
        </pc:grpChg>
        <pc:grpChg chg="add del mod">
          <ac:chgData name="Mark Weddell" userId="4c2a4e2e-70e9-4042-95be-b8abe888e366" providerId="ADAL" clId="{64320200-67E7-4F89-97E1-71087B3206CD}" dt="2026-06-19T20:12:02.095" v="4792" actId="478"/>
          <ac:grpSpMkLst>
            <pc:docMk/>
            <pc:sldMk cId="1834728822" sldId="267"/>
            <ac:grpSpMk id="24" creationId="{7AD42B15-BB91-EEA4-879A-6E4D8BA2A782}"/>
          </ac:grpSpMkLst>
        </pc:grpChg>
        <pc:grpChg chg="add mod">
          <ac:chgData name="Mark Weddell" userId="4c2a4e2e-70e9-4042-95be-b8abe888e366" providerId="ADAL" clId="{64320200-67E7-4F89-97E1-71087B3206CD}" dt="2026-06-20T17:52:50.312" v="5082" actId="1076"/>
          <ac:grpSpMkLst>
            <pc:docMk/>
            <pc:sldMk cId="1834728822" sldId="267"/>
            <ac:grpSpMk id="27" creationId="{E7D0AF1F-28EE-46DF-4487-08063E586C61}"/>
          </ac:grpSpMkLst>
        </pc:grpChg>
        <pc:grpChg chg="add mod">
          <ac:chgData name="Mark Weddell" userId="4c2a4e2e-70e9-4042-95be-b8abe888e366" providerId="ADAL" clId="{64320200-67E7-4F89-97E1-71087B3206CD}" dt="2026-06-20T17:52:39.838" v="5080" actId="1076"/>
          <ac:grpSpMkLst>
            <pc:docMk/>
            <pc:sldMk cId="1834728822" sldId="267"/>
            <ac:grpSpMk id="28" creationId="{E82026C6-7348-1908-4ADF-E2C6F5B37F7B}"/>
          </ac:grpSpMkLst>
        </pc:grpChg>
        <pc:grpChg chg="add mod">
          <ac:chgData name="Mark Weddell" userId="4c2a4e2e-70e9-4042-95be-b8abe888e366" providerId="ADAL" clId="{64320200-67E7-4F89-97E1-71087B3206CD}" dt="2026-06-20T17:52:34.006" v="5079" actId="1035"/>
          <ac:grpSpMkLst>
            <pc:docMk/>
            <pc:sldMk cId="1834728822" sldId="267"/>
            <ac:grpSpMk id="29" creationId="{7C2FF8D9-419A-5783-3667-130D6C155DBE}"/>
          </ac:grpSpMkLst>
        </pc:grpChg>
        <pc:picChg chg="add del mod">
          <ac:chgData name="Mark Weddell" userId="4c2a4e2e-70e9-4042-95be-b8abe888e366" providerId="ADAL" clId="{64320200-67E7-4F89-97E1-71087B3206CD}" dt="2026-06-19T19:42:12.416" v="4749" actId="478"/>
          <ac:picMkLst>
            <pc:docMk/>
            <pc:sldMk cId="1834728822" sldId="267"/>
            <ac:picMk id="5" creationId="{03D7DE72-42D9-9352-80CD-D39A0D6F4CDE}"/>
          </ac:picMkLst>
        </pc:picChg>
        <pc:picChg chg="add mod">
          <ac:chgData name="Mark Weddell" userId="4c2a4e2e-70e9-4042-95be-b8abe888e366" providerId="ADAL" clId="{64320200-67E7-4F89-97E1-71087B3206CD}" dt="2026-06-19T20:13:05.670" v="4797" actId="164"/>
          <ac:picMkLst>
            <pc:docMk/>
            <pc:sldMk cId="1834728822" sldId="267"/>
            <ac:picMk id="7" creationId="{8230A195-AC48-4584-217A-FE2A6331A41E}"/>
          </ac:picMkLst>
        </pc:picChg>
        <pc:picChg chg="add mod">
          <ac:chgData name="Mark Weddell" userId="4c2a4e2e-70e9-4042-95be-b8abe888e366" providerId="ADAL" clId="{64320200-67E7-4F89-97E1-71087B3206CD}" dt="2026-06-19T20:13:00.036" v="4796" actId="164"/>
          <ac:picMkLst>
            <pc:docMk/>
            <pc:sldMk cId="1834728822" sldId="267"/>
            <ac:picMk id="8" creationId="{2FBCB1E3-106C-89F1-4BC9-7F3886A79143}"/>
          </ac:picMkLst>
        </pc:picChg>
        <pc:picChg chg="add mod modCrop">
          <ac:chgData name="Mark Weddell" userId="4c2a4e2e-70e9-4042-95be-b8abe888e366" providerId="ADAL" clId="{64320200-67E7-4F89-97E1-71087B3206CD}" dt="2026-06-17T08:49:22.343" v="2671" actId="1076"/>
          <ac:picMkLst>
            <pc:docMk/>
            <pc:sldMk cId="1834728822" sldId="267"/>
            <ac:picMk id="9" creationId="{FD7E4368-4F37-600C-99FF-CC901EDD37F6}"/>
          </ac:picMkLst>
        </pc:picChg>
        <pc:picChg chg="add mod">
          <ac:chgData name="Mark Weddell" userId="4c2a4e2e-70e9-4042-95be-b8abe888e366" providerId="ADAL" clId="{64320200-67E7-4F89-97E1-71087B3206CD}" dt="2026-06-19T20:12:46.705" v="4794" actId="164"/>
          <ac:picMkLst>
            <pc:docMk/>
            <pc:sldMk cId="1834728822" sldId="267"/>
            <ac:picMk id="10" creationId="{505A8D02-B844-D635-1443-DA6FB5DF3A93}"/>
          </ac:picMkLst>
        </pc:picChg>
        <pc:picChg chg="add mod modCrop">
          <ac:chgData name="Mark Weddell" userId="4c2a4e2e-70e9-4042-95be-b8abe888e366" providerId="ADAL" clId="{64320200-67E7-4F89-97E1-71087B3206CD}" dt="2026-06-17T08:49:25.326" v="2672" actId="1076"/>
          <ac:picMkLst>
            <pc:docMk/>
            <pc:sldMk cId="1834728822" sldId="267"/>
            <ac:picMk id="11" creationId="{B6DE62A1-3CE7-F459-F636-5985B9D3D400}"/>
          </ac:picMkLst>
        </pc:picChg>
      </pc:sldChg>
      <pc:sldChg chg="modSp new mod">
        <pc:chgData name="Mark Weddell" userId="4c2a4e2e-70e9-4042-95be-b8abe888e366" providerId="ADAL" clId="{64320200-67E7-4F89-97E1-71087B3206CD}" dt="2026-06-17T12:28:40.625" v="4227" actId="14100"/>
        <pc:sldMkLst>
          <pc:docMk/>
          <pc:sldMk cId="3166232695" sldId="268"/>
        </pc:sldMkLst>
        <pc:spChg chg="mod">
          <ac:chgData name="Mark Weddell" userId="4c2a4e2e-70e9-4042-95be-b8abe888e366" providerId="ADAL" clId="{64320200-67E7-4F89-97E1-71087B3206CD}" dt="2026-06-17T06:47:21.567" v="989" actId="20577"/>
          <ac:spMkLst>
            <pc:docMk/>
            <pc:sldMk cId="3166232695" sldId="268"/>
            <ac:spMk id="2" creationId="{75111B06-11D2-5C44-FA1B-33437CB28974}"/>
          </ac:spMkLst>
        </pc:spChg>
        <pc:spChg chg="mod">
          <ac:chgData name="Mark Weddell" userId="4c2a4e2e-70e9-4042-95be-b8abe888e366" providerId="ADAL" clId="{64320200-67E7-4F89-97E1-71087B3206CD}" dt="2026-06-17T12:28:40.625" v="4227" actId="14100"/>
          <ac:spMkLst>
            <pc:docMk/>
            <pc:sldMk cId="3166232695" sldId="268"/>
            <ac:spMk id="3" creationId="{0EBE34C0-6010-8AE7-44E5-926D3C325F2C}"/>
          </ac:spMkLst>
        </pc:spChg>
      </pc:sldChg>
      <pc:sldChg chg="modSp new mod">
        <pc:chgData name="Mark Weddell" userId="4c2a4e2e-70e9-4042-95be-b8abe888e366" providerId="ADAL" clId="{64320200-67E7-4F89-97E1-71087B3206CD}" dt="2026-06-20T12:19:47.454" v="5067" actId="20577"/>
        <pc:sldMkLst>
          <pc:docMk/>
          <pc:sldMk cId="958357459" sldId="269"/>
        </pc:sldMkLst>
        <pc:spChg chg="mod">
          <ac:chgData name="Mark Weddell" userId="4c2a4e2e-70e9-4042-95be-b8abe888e366" providerId="ADAL" clId="{64320200-67E7-4F89-97E1-71087B3206CD}" dt="2026-06-20T12:19:47.454" v="5067" actId="20577"/>
          <ac:spMkLst>
            <pc:docMk/>
            <pc:sldMk cId="958357459" sldId="269"/>
            <ac:spMk id="2" creationId="{C3574E4E-FA60-15EE-90EA-2B9E76698146}"/>
          </ac:spMkLst>
        </pc:spChg>
        <pc:spChg chg="mod">
          <ac:chgData name="Mark Weddell" userId="4c2a4e2e-70e9-4042-95be-b8abe888e366" providerId="ADAL" clId="{64320200-67E7-4F89-97E1-71087B3206CD}" dt="2026-06-20T12:19:40.326" v="5058" actId="20577"/>
          <ac:spMkLst>
            <pc:docMk/>
            <pc:sldMk cId="958357459" sldId="269"/>
            <ac:spMk id="3" creationId="{1D239446-97EC-1120-3B58-00F15C23D2C1}"/>
          </ac:spMkLst>
        </pc:spChg>
      </pc:sldChg>
      <pc:sldChg chg="addSp delSp modSp add mod">
        <pc:chgData name="Mark Weddell" userId="4c2a4e2e-70e9-4042-95be-b8abe888e366" providerId="ADAL" clId="{64320200-67E7-4F89-97E1-71087B3206CD}" dt="2026-06-20T17:52:59.873" v="5084"/>
        <pc:sldMkLst>
          <pc:docMk/>
          <pc:sldMk cId="113285937" sldId="270"/>
        </pc:sldMkLst>
        <pc:spChg chg="add mod">
          <ac:chgData name="Mark Weddell" userId="4c2a4e2e-70e9-4042-95be-b8abe888e366" providerId="ADAL" clId="{64320200-67E7-4F89-97E1-71087B3206CD}" dt="2026-06-20T17:52:59.873" v="5084"/>
          <ac:spMkLst>
            <pc:docMk/>
            <pc:sldMk cId="113285937" sldId="270"/>
            <ac:spMk id="3" creationId="{5A8F9D3F-E8BE-A8BC-B6FD-792BF34F25B3}"/>
          </ac:spMkLst>
        </pc:spChg>
        <pc:spChg chg="add mod">
          <ac:chgData name="Mark Weddell" userId="4c2a4e2e-70e9-4042-95be-b8abe888e366" providerId="ADAL" clId="{64320200-67E7-4F89-97E1-71087B3206CD}" dt="2026-06-17T09:01:59.528" v="3798" actId="14100"/>
          <ac:spMkLst>
            <pc:docMk/>
            <pc:sldMk cId="113285937" sldId="270"/>
            <ac:spMk id="4" creationId="{80D5B40B-C831-91FF-70E4-138AF9DC01B9}"/>
          </ac:spMkLst>
        </pc:spChg>
      </pc:sldChg>
      <pc:sldChg chg="addSp delSp modSp add mod">
        <pc:chgData name="Mark Weddell" userId="4c2a4e2e-70e9-4042-95be-b8abe888e366" providerId="ADAL" clId="{64320200-67E7-4F89-97E1-71087B3206CD}" dt="2026-06-20T17:52:57.373" v="5083"/>
        <pc:sldMkLst>
          <pc:docMk/>
          <pc:sldMk cId="4009688039" sldId="271"/>
        </pc:sldMkLst>
        <pc:spChg chg="add mod">
          <ac:chgData name="Mark Weddell" userId="4c2a4e2e-70e9-4042-95be-b8abe888e366" providerId="ADAL" clId="{64320200-67E7-4F89-97E1-71087B3206CD}" dt="2026-06-17T12:24:32.709" v="4199" actId="14100"/>
          <ac:spMkLst>
            <pc:docMk/>
            <pc:sldMk cId="4009688039" sldId="271"/>
            <ac:spMk id="3" creationId="{812E4B89-B7C1-9780-4343-492EB5C392F7}"/>
          </ac:spMkLst>
        </pc:spChg>
        <pc:spChg chg="add mod">
          <ac:chgData name="Mark Weddell" userId="4c2a4e2e-70e9-4042-95be-b8abe888e366" providerId="ADAL" clId="{64320200-67E7-4F89-97E1-71087B3206CD}" dt="2026-06-20T17:52:57.373" v="5083"/>
          <ac:spMkLst>
            <pc:docMk/>
            <pc:sldMk cId="4009688039" sldId="271"/>
            <ac:spMk id="4" creationId="{81C5BD6B-D87E-5702-D947-32C0ABA37419}"/>
          </ac:spMkLst>
        </pc:spChg>
        <pc:picChg chg="add mod ord">
          <ac:chgData name="Mark Weddell" userId="4c2a4e2e-70e9-4042-95be-b8abe888e366" providerId="ADAL" clId="{64320200-67E7-4F89-97E1-71087B3206CD}" dt="2026-06-16T12:59:03.881" v="891" actId="1076"/>
          <ac:picMkLst>
            <pc:docMk/>
            <pc:sldMk cId="4009688039" sldId="271"/>
            <ac:picMk id="5" creationId="{397B6569-A0F1-4C85-A66A-4BD2664B71CF}"/>
          </ac:picMkLst>
        </pc:picChg>
      </pc:sldChg>
      <pc:sldChg chg="addSp modSp new mod ord">
        <pc:chgData name="Mark Weddell" userId="4c2a4e2e-70e9-4042-95be-b8abe888e366" providerId="ADAL" clId="{64320200-67E7-4F89-97E1-71087B3206CD}" dt="2026-06-17T13:59:00.532" v="4740"/>
        <pc:sldMkLst>
          <pc:docMk/>
          <pc:sldMk cId="2627850190" sldId="272"/>
        </pc:sldMkLst>
        <pc:spChg chg="mod">
          <ac:chgData name="Mark Weddell" userId="4c2a4e2e-70e9-4042-95be-b8abe888e366" providerId="ADAL" clId="{64320200-67E7-4F89-97E1-71087B3206CD}" dt="2026-06-17T13:51:44.145" v="4656" actId="1076"/>
          <ac:spMkLst>
            <pc:docMk/>
            <pc:sldMk cId="2627850190" sldId="272"/>
            <ac:spMk id="2" creationId="{8E19AA3F-6E64-24FB-9F6F-8C9C08ECDB2A}"/>
          </ac:spMkLst>
        </pc:spChg>
        <pc:spChg chg="mod">
          <ac:chgData name="Mark Weddell" userId="4c2a4e2e-70e9-4042-95be-b8abe888e366" providerId="ADAL" clId="{64320200-67E7-4F89-97E1-71087B3206CD}" dt="2026-06-17T13:57:02.642" v="4738" actId="14100"/>
          <ac:spMkLst>
            <pc:docMk/>
            <pc:sldMk cId="2627850190" sldId="272"/>
            <ac:spMk id="3" creationId="{A78D4D53-708D-D602-F59B-1A3272F6D457}"/>
          </ac:spMkLst>
        </pc:spChg>
        <pc:spChg chg="add mod ord">
          <ac:chgData name="Mark Weddell" userId="4c2a4e2e-70e9-4042-95be-b8abe888e366" providerId="ADAL" clId="{64320200-67E7-4F89-97E1-71087B3206CD}" dt="2026-06-17T13:52:26.225" v="4661" actId="17032"/>
          <ac:spMkLst>
            <pc:docMk/>
            <pc:sldMk cId="2627850190" sldId="272"/>
            <ac:spMk id="4" creationId="{6C770787-60BE-671E-E252-A42D8781722D}"/>
          </ac:spMkLst>
        </pc:spChg>
        <pc:spChg chg="add mod ord">
          <ac:chgData name="Mark Weddell" userId="4c2a4e2e-70e9-4042-95be-b8abe888e366" providerId="ADAL" clId="{64320200-67E7-4F89-97E1-71087B3206CD}" dt="2026-06-17T13:56:24.392" v="4728" actId="14100"/>
          <ac:spMkLst>
            <pc:docMk/>
            <pc:sldMk cId="2627850190" sldId="272"/>
            <ac:spMk id="5" creationId="{A93259AF-E398-6375-7BE6-19F2DF8B60C2}"/>
          </ac:spMkLst>
        </pc:spChg>
        <pc:spChg chg="add mod ord">
          <ac:chgData name="Mark Weddell" userId="4c2a4e2e-70e9-4042-95be-b8abe888e366" providerId="ADAL" clId="{64320200-67E7-4F89-97E1-71087B3206CD}" dt="2026-06-17T13:56:39.159" v="4732" actId="14100"/>
          <ac:spMkLst>
            <pc:docMk/>
            <pc:sldMk cId="2627850190" sldId="272"/>
            <ac:spMk id="6" creationId="{FD51EFAF-E6E4-63D4-7D6D-0CAAF53DB405}"/>
          </ac:spMkLst>
        </pc:spChg>
        <pc:spChg chg="add mod ord">
          <ac:chgData name="Mark Weddell" userId="4c2a4e2e-70e9-4042-95be-b8abe888e366" providerId="ADAL" clId="{64320200-67E7-4F89-97E1-71087B3206CD}" dt="2026-06-17T13:56:58.019" v="4737" actId="1035"/>
          <ac:spMkLst>
            <pc:docMk/>
            <pc:sldMk cId="2627850190" sldId="272"/>
            <ac:spMk id="7" creationId="{B554547C-3231-1F92-CF35-404A2FBB335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1A66-860A-7551-6B6D-AE163E642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83044-5573-A219-8CDB-61A337F49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EFF6E-68FF-D4AB-B235-C1850A22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87C0-324D-4BFC-B71E-EC76E222C5F2}" type="datetimeFigureOut">
              <a:rPr lang="en-GB" smtClean="0"/>
              <a:t>20/06/2026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E003C-E372-C553-2B5F-7F1EDDD4A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0B76E-FC5D-BDC0-CAD2-CE4059D9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333D-9372-49A4-9018-1AB99BDB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8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A968-102D-4536-B588-F15084AA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43AE7-E3BA-7AC9-0CDA-912B41C23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F7B73-9727-F9AE-A519-B48E51F6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87C0-324D-4BFC-B71E-EC76E222C5F2}" type="datetimeFigureOut">
              <a:rPr lang="en-GB" smtClean="0"/>
              <a:t>20/06/2026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590E1-EF24-C976-C387-4C1D6B37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F3FCF-7BFC-C7FD-20AD-48F2547B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333D-9372-49A4-9018-1AB99BDB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2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57E0D-AB20-1606-251E-3C5D9EE18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BAFBF-AE71-D38F-32B7-5503BFD2D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83862-FB9C-5403-3444-D90628B72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87C0-324D-4BFC-B71E-EC76E222C5F2}" type="datetimeFigureOut">
              <a:rPr lang="en-GB" smtClean="0"/>
              <a:t>20/06/2026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088C6-1845-18C9-5340-D546A47B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85C3F-1EAF-5777-C0FD-0CF0013D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333D-9372-49A4-9018-1AB99BDB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2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18F9-8AA2-96FC-FB23-0B563E8E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03087-1F59-1CB4-17E0-3771DE6C3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CCF9F-D3B8-04F5-6E33-0B48407D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87C0-324D-4BFC-B71E-EC76E222C5F2}" type="datetimeFigureOut">
              <a:rPr lang="en-GB" smtClean="0"/>
              <a:t>20/06/2026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2C681-1122-7F34-6C8F-A59E8A2A6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0C79E-B4C2-6F40-90F7-21BAD4CE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333D-9372-49A4-9018-1AB99BDB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7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2FA8-C747-B014-58AB-B02D54C5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F5749-1FEB-DE2D-85C3-EFD802EAF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4D5BB-E4EE-15C8-EB81-4F772E51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87C0-324D-4BFC-B71E-EC76E222C5F2}" type="datetimeFigureOut">
              <a:rPr lang="en-GB" smtClean="0"/>
              <a:t>20/06/2026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B4D45-A390-98F2-997D-C8266C1E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B9E09-B320-A347-9FE3-7EE2F248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333D-9372-49A4-9018-1AB99BDB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74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76C0-5B9D-4604-20D5-669DB2D7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63B74-F0DF-5ABE-BC80-4859F73E5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4AA96-1ECA-3329-58FE-235A2A6BB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7AC11-9405-7A04-D73F-E792D92F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87C0-324D-4BFC-B71E-EC76E222C5F2}" type="datetimeFigureOut">
              <a:rPr lang="en-GB" smtClean="0"/>
              <a:t>20/06/2026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A4750-6099-CF7E-7135-C9AAA785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EF875-EF44-6AD1-182C-EEC6A7BD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333D-9372-49A4-9018-1AB99BDB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11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38DF-F158-7358-F9AD-70B3554D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1E844-5309-6812-6298-1315D4180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07B04-BC7B-1AAC-FB6F-703391190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7A409-7864-D05D-881B-F8B71FA1A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387E9-C4FF-3354-814A-F0B992D18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998D62-9C2F-6728-7077-99DB8217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87C0-324D-4BFC-B71E-EC76E222C5F2}" type="datetimeFigureOut">
              <a:rPr lang="en-GB" smtClean="0"/>
              <a:t>20/06/2026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4A35FF-A1C9-F062-A9FC-C4A77B6D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14D8DD-79C2-02EE-86AD-F79A5F04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333D-9372-49A4-9018-1AB99BDB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88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0513-2C00-6648-3521-10F382A5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66BE2-81D5-ED67-A4EB-5BDD4A1C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87C0-324D-4BFC-B71E-EC76E222C5F2}" type="datetimeFigureOut">
              <a:rPr lang="en-GB" smtClean="0"/>
              <a:t>20/06/2026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A805-914D-7340-7B88-8B37109D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790DC-E3B5-770C-2D8A-B4FFDE38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333D-9372-49A4-9018-1AB99BDB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0B8692-EACC-61EB-2D3C-ADF96CB3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87C0-324D-4BFC-B71E-EC76E222C5F2}" type="datetimeFigureOut">
              <a:rPr lang="en-GB" smtClean="0"/>
              <a:t>20/06/2026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7A9D5-77B7-AF69-5743-05DEF197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9B5D5-1671-4921-4B54-6225F8F6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333D-9372-49A4-9018-1AB99BDB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5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8D27-B5BD-AB1E-C4BF-EF836ACB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F3EA-B57F-41AB-C806-513CA6FD2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DEDB8-FC56-F7EC-031F-C297DF36B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A1F8A-070A-330F-3385-1C68495F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87C0-324D-4BFC-B71E-EC76E222C5F2}" type="datetimeFigureOut">
              <a:rPr lang="en-GB" smtClean="0"/>
              <a:t>20/06/2026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3AE59-5E19-9F0F-BA0A-93C33DCE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87C87-2C06-1271-1699-A9D52B98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333D-9372-49A4-9018-1AB99BDB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63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AD91-E29A-90C7-7108-E29C15A1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70D06-5A55-1F63-2A8F-4769FEA7B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10450-F00D-E29A-92E6-E1CD32579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78E55-10C1-C31E-65CB-896D3B02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87C0-324D-4BFC-B71E-EC76E222C5F2}" type="datetimeFigureOut">
              <a:rPr lang="en-GB" smtClean="0"/>
              <a:t>20/06/2026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FD300-7674-3A90-D90A-E5EE1F49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FF37D-E77C-A85F-EFCD-F2CA7CA1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333D-9372-49A4-9018-1AB99BDB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089F62-2D70-C138-707F-F74FDE6F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B04AB-10D0-9122-629E-36958EE5C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6EAFA-02D7-F3E5-C9EF-3C3F4B66E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B887C0-324D-4BFC-B71E-EC76E222C5F2}" type="datetimeFigureOut">
              <a:rPr lang="en-GB" smtClean="0"/>
              <a:t>20/06/2026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B25DF-3B0C-1039-1164-530EE6AF3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4ED12-CDEA-CF73-8C4F-94B62D996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B5333D-9372-49A4-9018-1AB99BDB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90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ddell.co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trinket.io/python3/775333af4d6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3/775333af4d6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rinket.io/python3/775333af4d6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inket.io/library/trinkets/21ac43e94c79" TargetMode="Externa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library/trinkets/21ac43e94c79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rinket.io/library/trinkets/21ac43e94c7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ddell.co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dvi3xC3ZP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trinket.io/pygame/cace981cbd9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rinket.io/pygame/cace981cbd9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game/cace981cbd91" TargetMode="External"/><Relationship Id="rId2" Type="http://schemas.openxmlformats.org/officeDocument/2006/relationships/hyperlink" Target="https://trinket.io/python3/afcf9c91fc7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C2BB-4758-4DA8-7FD5-BDB077FBC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5923"/>
            <a:ext cx="9144000" cy="1763077"/>
          </a:xfrm>
        </p:spPr>
        <p:txBody>
          <a:bodyPr>
            <a:normAutofit fontScale="90000"/>
          </a:bodyPr>
          <a:lstStyle/>
          <a:p>
            <a:r>
              <a:rPr lang="en-GB" dirty="0"/>
              <a:t>Engaging KS3/4 students </a:t>
            </a:r>
            <a:br>
              <a:rPr lang="en-GB" dirty="0"/>
            </a:br>
            <a:r>
              <a:rPr lang="en-GB" dirty="0"/>
              <a:t>with AI </a:t>
            </a:r>
            <a:br>
              <a:rPr lang="en-GB" dirty="0"/>
            </a:br>
            <a:r>
              <a:rPr lang="en-GB" dirty="0"/>
              <a:t>and Python 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619BD-7645-3A4F-47A3-971D91A96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2080"/>
            <a:ext cx="9144000" cy="197612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Mark Weddell</a:t>
            </a:r>
          </a:p>
          <a:p>
            <a:r>
              <a:rPr lang="en-GB" dirty="0"/>
              <a:t>City of London School for Girls</a:t>
            </a:r>
          </a:p>
          <a:p>
            <a:endParaRPr lang="en-GB" dirty="0">
              <a:hlinkClick r:id="rId2"/>
            </a:endParaRPr>
          </a:p>
          <a:p>
            <a:r>
              <a:rPr lang="en-GB" dirty="0"/>
              <a:t>This presentation is available today at </a:t>
            </a:r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www.weddell.co.uk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63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5923-D21A-C8ED-6846-4EDBDB2B1E3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Multiplication Tables – HITL </a:t>
            </a:r>
            <a:br>
              <a:rPr lang="en-GB" dirty="0"/>
            </a:br>
            <a:r>
              <a:rPr lang="en-GB" dirty="0"/>
              <a:t>- Machine Learning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11DB-6587-057E-35E9-7A93F816E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87" y="1787236"/>
            <a:ext cx="6217227" cy="391174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The idea that a computer can learn and become more accurate as millions of users attempt to answer questions. 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Instead of correct answers,  users might receive a reward or gain feedback about their answer…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8C604-3067-E0F2-F275-568044998400}"/>
              </a:ext>
            </a:extLst>
          </p:cNvPr>
          <p:cNvSpPr txBox="1"/>
          <p:nvPr/>
        </p:nvSpPr>
        <p:spPr>
          <a:xfrm>
            <a:off x="375920" y="61769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hlinkClick r:id="rId2"/>
              </a:rPr>
              <a:t>https://trinket.io/python3/775333af4d6d</a:t>
            </a:r>
            <a:r>
              <a:rPr lang="en-GB" b="0" i="0" dirty="0">
                <a:effectLst/>
              </a:rPr>
              <a:t> </a:t>
            </a:r>
            <a:endParaRPr lang="en-GB" dirty="0"/>
          </a:p>
        </p:txBody>
      </p:sp>
      <p:pic>
        <p:nvPicPr>
          <p:cNvPr id="6" name="Picture 5" descr="Why CAPTCHA Pictures Are So Unbearably ...">
            <a:extLst>
              <a:ext uri="{FF2B5EF4-FFF2-40B4-BE49-F238E27FC236}">
                <a16:creationId xmlns:a16="http://schemas.microsoft.com/office/drawing/2014/main" id="{CEFCC1E0-739E-AA15-6CE7-C94C5478F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460" y="151368"/>
            <a:ext cx="1752600" cy="2609850"/>
          </a:xfrm>
          <a:prstGeom prst="rect">
            <a:avLst/>
          </a:prstGeom>
        </p:spPr>
      </p:pic>
      <p:pic>
        <p:nvPicPr>
          <p:cNvPr id="7" name="Picture 6" descr="The double life of Captcha anti-spam tests">
            <a:extLst>
              <a:ext uri="{FF2B5EF4-FFF2-40B4-BE49-F238E27FC236}">
                <a16:creationId xmlns:a16="http://schemas.microsoft.com/office/drawing/2014/main" id="{748FFCEF-8E1B-4A5D-35F9-06274AFE0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221" y="1660049"/>
            <a:ext cx="2761374" cy="1121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5E588C-0370-AC5B-CFB6-FDA388E76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955" y="3151189"/>
            <a:ext cx="3857105" cy="2197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0D508F-6977-DAF6-3DA3-A55D1CB37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030" y="2891613"/>
            <a:ext cx="3921525" cy="1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3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8681D1-43A5-5058-7BEC-B2586694F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58B4-70E6-9A36-2DA7-F6C78E17585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The Code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D48857-302E-BB13-9293-CCC055EEE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525051" cy="3660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4E7BD4-AA02-2B4D-9D8E-0EF25DC60126}"/>
              </a:ext>
            </a:extLst>
          </p:cNvPr>
          <p:cNvSpPr txBox="1"/>
          <p:nvPr/>
        </p:nvSpPr>
        <p:spPr>
          <a:xfrm>
            <a:off x="375920" y="61769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hlinkClick r:id="rId3"/>
              </a:rPr>
              <a:t>https://trinket.io/python3/775333af4d6d</a:t>
            </a:r>
            <a:r>
              <a:rPr lang="en-GB" b="0" i="0" dirty="0">
                <a:effectLst/>
              </a:rPr>
              <a:t>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326DD9-FEE1-4526-C5E4-B96C8F0AA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988" y="661217"/>
            <a:ext cx="2067213" cy="333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9ADDF0-DE97-3641-7919-8D4E2170F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988" y="1553081"/>
            <a:ext cx="5048955" cy="2162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1D3A91-A7EB-EB36-ABD0-8042EAAD9D67}"/>
              </a:ext>
            </a:extLst>
          </p:cNvPr>
          <p:cNvSpPr txBox="1"/>
          <p:nvPr/>
        </p:nvSpPr>
        <p:spPr>
          <a:xfrm>
            <a:off x="6705600" y="4826000"/>
            <a:ext cx="522224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Ask Question</a:t>
            </a:r>
          </a:p>
          <a:p>
            <a:r>
              <a:rPr lang="en-GB" dirty="0"/>
              <a:t>Get answer from User</a:t>
            </a:r>
          </a:p>
          <a:p>
            <a:r>
              <a:rPr lang="en-GB" dirty="0"/>
              <a:t>Add to data and save</a:t>
            </a:r>
          </a:p>
          <a:p>
            <a:r>
              <a:rPr lang="en-GB" dirty="0"/>
              <a:t>Feedback about answers to same question</a:t>
            </a:r>
          </a:p>
        </p:txBody>
      </p:sp>
    </p:spTree>
    <p:extLst>
      <p:ext uri="{BB962C8B-B14F-4D97-AF65-F5344CB8AC3E}">
        <p14:creationId xmlns:p14="http://schemas.microsoft.com/office/powerpoint/2010/main" val="423925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EE646D-607C-7E43-1D82-062649D6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DC96-0AE1-A29E-DFBA-B8264BA8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311705"/>
            <a:ext cx="10515600" cy="1325563"/>
          </a:xfrm>
          <a:noFill/>
        </p:spPr>
        <p:txBody>
          <a:bodyPr/>
          <a:lstStyle/>
          <a:p>
            <a:r>
              <a:rPr lang="en-GB" dirty="0"/>
              <a:t>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B5B0-AA96-90D9-6FE3-6E6BF8261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Ideas…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The data is currently mostly correct. </a:t>
            </a:r>
            <a:br>
              <a:rPr lang="en-GB" dirty="0"/>
            </a:br>
            <a:r>
              <a:rPr lang="en-GB" dirty="0"/>
              <a:t>Investigate what happens when you get an answer wrong. How does the data change?</a:t>
            </a:r>
          </a:p>
          <a:p>
            <a:pPr>
              <a:lnSpc>
                <a:spcPct val="120000"/>
              </a:lnSpc>
            </a:pPr>
            <a:r>
              <a:rPr lang="en-GB" dirty="0"/>
              <a:t>Change the feedback.</a:t>
            </a:r>
          </a:p>
          <a:p>
            <a:pPr>
              <a:lnSpc>
                <a:spcPct val="120000"/>
              </a:lnSpc>
            </a:pPr>
            <a:r>
              <a:rPr lang="en-GB" dirty="0"/>
              <a:t>What other questions could you ask people to gather data about?</a:t>
            </a:r>
            <a:br>
              <a:rPr lang="en-GB" dirty="0"/>
            </a:br>
            <a:r>
              <a:rPr lang="en-GB" dirty="0"/>
              <a:t>Would this work for a country / capital quiz?</a:t>
            </a:r>
            <a:br>
              <a:rPr lang="en-GB" dirty="0"/>
            </a:b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Think …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How could you ensure that people aren’t entering malicious answers?</a:t>
            </a:r>
          </a:p>
          <a:p>
            <a:pPr>
              <a:lnSpc>
                <a:spcPct val="120000"/>
              </a:lnSpc>
            </a:pPr>
            <a:r>
              <a:rPr lang="en-GB" dirty="0"/>
              <a:t>What sort of data does this work for? Bias?</a:t>
            </a:r>
            <a:br>
              <a:rPr lang="en-GB" dirty="0"/>
            </a:br>
            <a:r>
              <a:rPr lang="en-GB" dirty="0"/>
              <a:t>Is there a difference between the data that can and cannot be collected in this way?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8AC10-EE3C-F715-7345-1A78DA93835C}"/>
              </a:ext>
            </a:extLst>
          </p:cNvPr>
          <p:cNvSpPr txBox="1"/>
          <p:nvPr/>
        </p:nvSpPr>
        <p:spPr>
          <a:xfrm>
            <a:off x="375920" y="61769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hlinkClick r:id="rId2"/>
              </a:rPr>
              <a:t>https://trinket.io/python3/775333af4d6d</a:t>
            </a:r>
            <a:r>
              <a:rPr lang="en-GB" b="0" i="0" dirty="0">
                <a:effectLst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04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C076-B326-42F5-E25A-0F5B7555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170"/>
            <a:ext cx="10515600" cy="1325563"/>
          </a:xfrm>
        </p:spPr>
        <p:txBody>
          <a:bodyPr/>
          <a:lstStyle/>
          <a:p>
            <a:r>
              <a:rPr lang="en-GB" dirty="0"/>
              <a:t>Tic Tac Toe – Computer Generated Data</a:t>
            </a:r>
            <a:br>
              <a:rPr lang="en-GB" dirty="0"/>
            </a:br>
            <a:r>
              <a:rPr lang="en-GB" dirty="0"/>
              <a:t> - Machine Learning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B9F1F-639A-5246-0D00-16E6658AE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672" y="1886998"/>
            <a:ext cx="5613400" cy="262625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Given a set of rules as to how to play, a computer can play thousands or millions of times.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By analysing moves, can the computer predict good choices?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7E4368-4F37-600C-99FF-CC901EDD37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25" r="5173"/>
          <a:stretch>
            <a:fillRect/>
          </a:stretch>
        </p:blipFill>
        <p:spPr>
          <a:xfrm>
            <a:off x="8510154" y="1164070"/>
            <a:ext cx="3002973" cy="1827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DE62A1-3CE7-F459-F636-5985B9D3D4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25" r="5173"/>
          <a:stretch>
            <a:fillRect/>
          </a:stretch>
        </p:blipFill>
        <p:spPr>
          <a:xfrm>
            <a:off x="8510154" y="3231572"/>
            <a:ext cx="3002973" cy="182751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C2FF8D9-419A-5783-3667-130D6C155DBE}"/>
              </a:ext>
            </a:extLst>
          </p:cNvPr>
          <p:cNvGrpSpPr/>
          <p:nvPr/>
        </p:nvGrpSpPr>
        <p:grpSpPr>
          <a:xfrm>
            <a:off x="1229995" y="4603432"/>
            <a:ext cx="1543050" cy="1558588"/>
            <a:chOff x="1229995" y="4776152"/>
            <a:chExt cx="1543050" cy="1558588"/>
          </a:xfrm>
        </p:grpSpPr>
        <p:pic>
          <p:nvPicPr>
            <p:cNvPr id="7" name="Picture 6" descr="Description">
              <a:extLst>
                <a:ext uri="{FF2B5EF4-FFF2-40B4-BE49-F238E27FC236}">
                  <a16:creationId xmlns:a16="http://schemas.microsoft.com/office/drawing/2014/main" id="{8230A195-AC48-4584-217A-FE2A6331A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9995" y="4776152"/>
              <a:ext cx="1543050" cy="15525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66598E-BFBD-A215-7B46-6CC11F60C02D}"/>
                </a:ext>
              </a:extLst>
            </p:cNvPr>
            <p:cNvSpPr txBox="1"/>
            <p:nvPr/>
          </p:nvSpPr>
          <p:spPr>
            <a:xfrm>
              <a:off x="2255520" y="5811520"/>
              <a:ext cx="517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X</a:t>
              </a:r>
              <a:endParaRPr lang="en-GB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2026C6-7348-1908-4ADF-E2C6F5B37F7B}"/>
              </a:ext>
            </a:extLst>
          </p:cNvPr>
          <p:cNvGrpSpPr/>
          <p:nvPr/>
        </p:nvGrpSpPr>
        <p:grpSpPr>
          <a:xfrm>
            <a:off x="3635765" y="4597419"/>
            <a:ext cx="1581007" cy="1558588"/>
            <a:chOff x="3643890" y="4776152"/>
            <a:chExt cx="1581007" cy="1558588"/>
          </a:xfrm>
        </p:grpSpPr>
        <p:pic>
          <p:nvPicPr>
            <p:cNvPr id="8" name="Picture 7" descr="Description">
              <a:extLst>
                <a:ext uri="{FF2B5EF4-FFF2-40B4-BE49-F238E27FC236}">
                  <a16:creationId xmlns:a16="http://schemas.microsoft.com/office/drawing/2014/main" id="{2FBCB1E3-106C-89F1-4BC9-7F3886A79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1847" y="4776152"/>
              <a:ext cx="1543050" cy="15525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B8DE81-2010-6B13-68E9-14425F1CDDA5}"/>
                </a:ext>
              </a:extLst>
            </p:cNvPr>
            <p:cNvSpPr txBox="1"/>
            <p:nvPr/>
          </p:nvSpPr>
          <p:spPr>
            <a:xfrm>
              <a:off x="4707372" y="5811520"/>
              <a:ext cx="517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X</a:t>
              </a:r>
              <a:endParaRPr lang="en-GB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FB870B5-77CA-9D62-2421-2CA5D92A3A69}"/>
                </a:ext>
              </a:extLst>
            </p:cNvPr>
            <p:cNvGrpSpPr/>
            <p:nvPr/>
          </p:nvGrpSpPr>
          <p:grpSpPr>
            <a:xfrm>
              <a:off x="3643890" y="5295999"/>
              <a:ext cx="517525" cy="523220"/>
              <a:chOff x="3066620" y="5255804"/>
              <a:chExt cx="517525" cy="52322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FCA4B5-0A49-E8B4-FEA8-D5AF4FA10EFF}"/>
                  </a:ext>
                </a:extLst>
              </p:cNvPr>
              <p:cNvSpPr txBox="1"/>
              <p:nvPr/>
            </p:nvSpPr>
            <p:spPr>
              <a:xfrm>
                <a:off x="3066620" y="5255804"/>
                <a:ext cx="5175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O</a:t>
                </a:r>
                <a:endParaRPr lang="en-GB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E1B8D4-B28B-228D-AB1D-E92BDC269D55}"/>
                  </a:ext>
                </a:extLst>
              </p:cNvPr>
              <p:cNvSpPr txBox="1"/>
              <p:nvPr/>
            </p:nvSpPr>
            <p:spPr>
              <a:xfrm>
                <a:off x="3192249" y="5363526"/>
                <a:ext cx="2587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2</a:t>
                </a:r>
                <a:endParaRPr lang="en-GB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D0AF1F-28EE-46DF-4487-08063E586C61}"/>
              </a:ext>
            </a:extLst>
          </p:cNvPr>
          <p:cNvGrpSpPr/>
          <p:nvPr/>
        </p:nvGrpSpPr>
        <p:grpSpPr>
          <a:xfrm>
            <a:off x="6242297" y="4609027"/>
            <a:ext cx="1552575" cy="1583054"/>
            <a:chOff x="5928302" y="4704080"/>
            <a:chExt cx="1552575" cy="1583054"/>
          </a:xfrm>
        </p:grpSpPr>
        <p:pic>
          <p:nvPicPr>
            <p:cNvPr id="10" name="Picture 9" descr="Description">
              <a:extLst>
                <a:ext uri="{FF2B5EF4-FFF2-40B4-BE49-F238E27FC236}">
                  <a16:creationId xmlns:a16="http://schemas.microsoft.com/office/drawing/2014/main" id="{505A8D02-B844-D635-1443-DA6FB5DF3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7827" y="4704080"/>
              <a:ext cx="1543050" cy="15525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D9049B-AAF8-38DA-6A28-1C1B8B56913D}"/>
                </a:ext>
              </a:extLst>
            </p:cNvPr>
            <p:cNvSpPr txBox="1"/>
            <p:nvPr/>
          </p:nvSpPr>
          <p:spPr>
            <a:xfrm>
              <a:off x="6963352" y="5763914"/>
              <a:ext cx="517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X</a:t>
              </a:r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684F19-2293-FDC2-7F9C-88C859F0DFFA}"/>
                </a:ext>
              </a:extLst>
            </p:cNvPr>
            <p:cNvSpPr txBox="1"/>
            <p:nvPr/>
          </p:nvSpPr>
          <p:spPr>
            <a:xfrm>
              <a:off x="6445827" y="4710777"/>
              <a:ext cx="517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X</a:t>
              </a:r>
              <a:endParaRPr lang="en-GB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E19E202-03EC-646F-C86B-D9B8162EE19D}"/>
                </a:ext>
              </a:extLst>
            </p:cNvPr>
            <p:cNvGrpSpPr/>
            <p:nvPr/>
          </p:nvGrpSpPr>
          <p:grpSpPr>
            <a:xfrm>
              <a:off x="5928302" y="5218757"/>
              <a:ext cx="517525" cy="523220"/>
              <a:chOff x="3066620" y="5255804"/>
              <a:chExt cx="517525" cy="52322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CAC10FC-8CE4-DA0E-5A4E-9EF6748E6A02}"/>
                  </a:ext>
                </a:extLst>
              </p:cNvPr>
              <p:cNvSpPr txBox="1"/>
              <p:nvPr/>
            </p:nvSpPr>
            <p:spPr>
              <a:xfrm>
                <a:off x="3066620" y="5255804"/>
                <a:ext cx="5175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O</a:t>
                </a:r>
                <a:endParaRPr lang="en-GB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535578-A851-50BD-C1C3-DB69993B32B9}"/>
                  </a:ext>
                </a:extLst>
              </p:cNvPr>
              <p:cNvSpPr txBox="1"/>
              <p:nvPr/>
            </p:nvSpPr>
            <p:spPr>
              <a:xfrm>
                <a:off x="3192249" y="5363526"/>
                <a:ext cx="2587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2</a:t>
                </a:r>
                <a:endParaRPr lang="en-GB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DB514D-2006-694D-EF93-1296B48BBF3C}"/>
                </a:ext>
              </a:extLst>
            </p:cNvPr>
            <p:cNvSpPr txBox="1"/>
            <p:nvPr/>
          </p:nvSpPr>
          <p:spPr>
            <a:xfrm>
              <a:off x="6960465" y="5226377"/>
              <a:ext cx="517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O</a:t>
              </a:r>
              <a:endParaRPr lang="en-GB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C3A7D1B-67D8-256E-45AF-7E4617B3EC7E}"/>
              </a:ext>
            </a:extLst>
          </p:cNvPr>
          <p:cNvSpPr txBox="1"/>
          <p:nvPr/>
        </p:nvSpPr>
        <p:spPr>
          <a:xfrm>
            <a:off x="479209" y="62517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https://trinket.io/library/trinkets/21ac43e94c79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72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75E031-A80B-392C-D9CB-274631CA7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C51F8-6130-A4F4-4FC7-74475D8F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Tic Tac Toe – Computer Generated Data</a:t>
            </a:r>
            <a:br>
              <a:rPr lang="en-GB" dirty="0"/>
            </a:br>
            <a:r>
              <a:rPr lang="en-GB" dirty="0"/>
              <a:t> - Machine Learning AI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7B6569-A0F1-4C85-A66A-4BD2664B7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33419"/>
            <a:ext cx="5887272" cy="2591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2E4B89-B7C1-9780-4343-492EB5C392F7}"/>
              </a:ext>
            </a:extLst>
          </p:cNvPr>
          <p:cNvSpPr txBox="1"/>
          <p:nvPr/>
        </p:nvSpPr>
        <p:spPr>
          <a:xfrm>
            <a:off x="7091680" y="1767840"/>
            <a:ext cx="4693920" cy="4247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Ask for a starting move from your opponent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Play thousands of games from that point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each game…</a:t>
            </a:r>
            <a:br>
              <a:rPr lang="en-GB" dirty="0"/>
            </a:b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Record whether ‘O’ won, lost or drew</a:t>
            </a:r>
            <a:br>
              <a:rPr lang="en-GB" dirty="0"/>
            </a:b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Record the order of moves made</a:t>
            </a:r>
            <a:br>
              <a:rPr lang="en-GB" dirty="0"/>
            </a:b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Add the order of moves to an array of wins, of draws or losses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Produce statistics of how many games won and lost for each next move.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5BD6B-D87E-5702-D947-32C0ABA37419}"/>
              </a:ext>
            </a:extLst>
          </p:cNvPr>
          <p:cNvSpPr txBox="1"/>
          <p:nvPr/>
        </p:nvSpPr>
        <p:spPr>
          <a:xfrm>
            <a:off x="479209" y="62517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https://trinket.io/library/trinkets/21ac43e94c79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68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08A1E4-5CB6-5768-2168-A14063AB2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B3F5-60D7-6277-AB64-3890F735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Tic Tac Toe – Computer Generated Data</a:t>
            </a:r>
            <a:br>
              <a:rPr lang="en-GB" dirty="0"/>
            </a:br>
            <a:r>
              <a:rPr lang="en-GB" dirty="0"/>
              <a:t> - Machine Learning AI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D5B40B-C831-91FF-70E4-138AF9DC01B9}"/>
              </a:ext>
            </a:extLst>
          </p:cNvPr>
          <p:cNvSpPr txBox="1">
            <a:spLocks/>
          </p:cNvSpPr>
          <p:nvPr/>
        </p:nvSpPr>
        <p:spPr>
          <a:xfrm>
            <a:off x="1270000" y="1843088"/>
            <a:ext cx="9763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b="1" dirty="0"/>
              <a:t>Ideas…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Investigate different starting positions for X</a:t>
            </a:r>
          </a:p>
          <a:p>
            <a:pPr>
              <a:lnSpc>
                <a:spcPct val="120000"/>
              </a:lnSpc>
            </a:pPr>
            <a:r>
              <a:rPr lang="en-GB" dirty="0"/>
              <a:t>Produce the analysis of the “Loss” list to see bad places to go.</a:t>
            </a:r>
          </a:p>
          <a:p>
            <a:pPr>
              <a:lnSpc>
                <a:spcPct val="120000"/>
              </a:lnSpc>
            </a:pPr>
            <a:r>
              <a:rPr lang="en-GB" dirty="0"/>
              <a:t>Instead of just one first move, keep entering moves until number 9 is entered, to allow analysis from different positions.</a:t>
            </a:r>
          </a:p>
          <a:p>
            <a:pPr>
              <a:lnSpc>
                <a:spcPct val="120000"/>
              </a:lnSpc>
            </a:pPr>
            <a:r>
              <a:rPr lang="en-GB" dirty="0"/>
              <a:t>Improve the game playing engine. At present, moves are made completely randomly. </a:t>
            </a:r>
            <a:br>
              <a:rPr lang="en-GB" dirty="0"/>
            </a:br>
            <a:r>
              <a:rPr lang="en-GB" dirty="0"/>
              <a:t>If the algorithm could spot winning or losing moves, do the stats change?</a:t>
            </a:r>
            <a:br>
              <a:rPr lang="en-GB" dirty="0"/>
            </a:br>
            <a:endParaRPr lang="en-GB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b="1" dirty="0"/>
              <a:t>Think …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What sort of situations apart from games could this work for?</a:t>
            </a:r>
          </a:p>
          <a:p>
            <a:pPr>
              <a:lnSpc>
                <a:spcPct val="120000"/>
              </a:lnSpc>
            </a:pPr>
            <a:r>
              <a:rPr lang="en-GB" dirty="0"/>
              <a:t>What are the pitfalls of this approach?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F9D3F-E8BE-A8BC-B6FD-792BF34F25B3}"/>
              </a:ext>
            </a:extLst>
          </p:cNvPr>
          <p:cNvSpPr txBox="1"/>
          <p:nvPr/>
        </p:nvSpPr>
        <p:spPr>
          <a:xfrm>
            <a:off x="479209" y="62517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https://trinket.io/library/trinkets/21ac43e94c79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85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1B06-11D2-5C44-FA1B-33437CB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Would you use these ideas with students?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E34C0-6010-8AE7-44E5-926D3C325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133599"/>
            <a:ext cx="6299200" cy="3271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How? When?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Why? Why not?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Is this useful?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What would you change?</a:t>
            </a:r>
          </a:p>
        </p:txBody>
      </p:sp>
    </p:spTree>
    <p:extLst>
      <p:ext uri="{BB962C8B-B14F-4D97-AF65-F5344CB8AC3E}">
        <p14:creationId xmlns:p14="http://schemas.microsoft.com/office/powerpoint/2010/main" val="3166232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4E4E-FA60-15EE-90EA-2B9E76698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39446-97EC-1120-3B58-00F15C23D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www.weddell.co.uk</a:t>
            </a:r>
            <a:r>
              <a:rPr lang="en-GB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5835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970AB-2575-5B79-4F6A-232473D7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first AI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E0D20-5F91-7FB4-44D4-58B5A54A5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Dark Territory review – how WarGames and Reagan shaped US cyberwar battle | Cyberwar | The Guardian">
            <a:extLst>
              <a:ext uri="{FF2B5EF4-FFF2-40B4-BE49-F238E27FC236}">
                <a16:creationId xmlns:a16="http://schemas.microsoft.com/office/drawing/2014/main" id="{0B46EE24-49A3-19C6-E72C-3B18268C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55" y="3181203"/>
            <a:ext cx="4823307" cy="29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ess Challenger | Mastering the Game | Computer History Museum">
            <a:extLst>
              <a:ext uri="{FF2B5EF4-FFF2-40B4-BE49-F238E27FC236}">
                <a16:creationId xmlns:a16="http://schemas.microsoft.com/office/drawing/2014/main" id="{8C4979BD-6DF0-C151-49B7-3AC5BD88C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262197" cy="319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c Man Lumbar Pillows, Pacman and Ghosts Lumbar Pillows">
            <a:extLst>
              <a:ext uri="{FF2B5EF4-FFF2-40B4-BE49-F238E27FC236}">
                <a16:creationId xmlns:a16="http://schemas.microsoft.com/office/drawing/2014/main" id="{DA3A9C8C-BDD8-7D78-ED93-EB77DE59F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0" t="43182" r="26464" b="42121"/>
          <a:stretch>
            <a:fillRect/>
          </a:stretch>
        </p:blipFill>
        <p:spPr bwMode="auto">
          <a:xfrm>
            <a:off x="7232073" y="1027906"/>
            <a:ext cx="4387644" cy="14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0A29-EB9D-DAEA-56BD-434F837E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Teaching AI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E1B77-3517-9A06-B33B-14EF0F9DD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21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Gather, Train, Use…</a:t>
            </a:r>
            <a:br>
              <a:rPr lang="en-GB" dirty="0"/>
            </a:br>
            <a:br>
              <a:rPr lang="en-GB" dirty="0"/>
            </a:br>
            <a:r>
              <a:rPr lang="en-GB" dirty="0"/>
              <a:t>	Machine Learning for Kids</a:t>
            </a:r>
          </a:p>
          <a:p>
            <a:pPr marL="0" indent="0">
              <a:buNone/>
            </a:pPr>
            <a:r>
              <a:rPr lang="en-GB" dirty="0"/>
              <a:t>	Teachable Machine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AQA 4.3 - Graph Traversal and Optimisation Algorithms</a:t>
            </a:r>
          </a:p>
        </p:txBody>
      </p:sp>
      <p:pic>
        <p:nvPicPr>
          <p:cNvPr id="1026" name="Picture 2" descr="Teachable Machine">
            <a:extLst>
              <a:ext uri="{FF2B5EF4-FFF2-40B4-BE49-F238E27FC236}">
                <a16:creationId xmlns:a16="http://schemas.microsoft.com/office/drawing/2014/main" id="{508A60DC-B952-82B3-649D-7ACF168A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314" y="640080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chine Learning for Kids">
            <a:extLst>
              <a:ext uri="{FF2B5EF4-FFF2-40B4-BE49-F238E27FC236}">
                <a16:creationId xmlns:a16="http://schemas.microsoft.com/office/drawing/2014/main" id="{C23D2BA5-0342-7589-5F3B-8C3E3504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68" y="1690688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quick explanation of DFS &amp; BFS (Depth First Search &amp; Breadth-First  Search) | by Sebastian De Lima | Analytics Vidhya | Medium">
            <a:extLst>
              <a:ext uri="{FF2B5EF4-FFF2-40B4-BE49-F238E27FC236}">
                <a16:creationId xmlns:a16="http://schemas.microsoft.com/office/drawing/2014/main" id="{27D6EE0D-F7F5-1A6F-C350-D7A71037D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23" y="5004117"/>
            <a:ext cx="2861277" cy="14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4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BACB-DAC7-9C84-B6D3-48ED5F9E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Inspiration – CAS Conference 2024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DDEA5F-DCC3-10B3-D255-2DDA1558B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738" y="1690688"/>
            <a:ext cx="5010849" cy="2867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FC61A4-7FB6-7DA5-6C61-78D6F6BF6765}"/>
              </a:ext>
            </a:extLst>
          </p:cNvPr>
          <p:cNvSpPr txBox="1"/>
          <p:nvPr/>
        </p:nvSpPr>
        <p:spPr>
          <a:xfrm>
            <a:off x="5259532" y="5015915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rgbClr val="3B3B3B"/>
                </a:solidFill>
                <a:effectLst/>
                <a:latin typeface="Calendas Plus"/>
              </a:rPr>
              <a:t>Miles Berry - 3 July 2024</a:t>
            </a:r>
            <a:r>
              <a:rPr lang="en-GB" b="0" i="0" dirty="0">
                <a:solidFill>
                  <a:srgbClr val="3B3B3B"/>
                </a:solidFill>
                <a:effectLst/>
                <a:latin typeface="Calendas Plus"/>
              </a:rPr>
              <a:t> </a:t>
            </a:r>
            <a:r>
              <a:rPr lang="en-GB" b="0" i="0" u="none" strike="noStrike" dirty="0">
                <a:solidFill>
                  <a:srgbClr val="3333FF"/>
                </a:solidFill>
                <a:effectLst/>
                <a:latin typeface="Calendas Plus"/>
                <a:hlinkClick r:id="rId3"/>
              </a:rPr>
              <a:t>AI and Computing Education</a:t>
            </a:r>
            <a:r>
              <a:rPr lang="en-GB" b="0" i="0" dirty="0">
                <a:solidFill>
                  <a:srgbClr val="3B3B3B"/>
                </a:solidFill>
                <a:effectLst/>
                <a:latin typeface="Calendas Plus"/>
              </a:rPr>
              <a:t>, </a:t>
            </a:r>
          </a:p>
          <a:p>
            <a:r>
              <a:rPr lang="en-GB" b="0" i="0" dirty="0">
                <a:solidFill>
                  <a:srgbClr val="3B3B3B"/>
                </a:solidFill>
                <a:effectLst/>
                <a:latin typeface="Calendas Plus"/>
              </a:rPr>
              <a:t>workshop for Computing At School conference, ADA College.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80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51EFAF-E6E4-63D4-7D6D-0CAAF53DB405}"/>
              </a:ext>
            </a:extLst>
          </p:cNvPr>
          <p:cNvSpPr/>
          <p:nvPr/>
        </p:nvSpPr>
        <p:spPr>
          <a:xfrm>
            <a:off x="838200" y="3738880"/>
            <a:ext cx="10683240" cy="128016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70787-60BE-671E-E252-A42D8781722D}"/>
              </a:ext>
            </a:extLst>
          </p:cNvPr>
          <p:cNvSpPr/>
          <p:nvPr/>
        </p:nvSpPr>
        <p:spPr>
          <a:xfrm>
            <a:off x="838200" y="1341120"/>
            <a:ext cx="10683240" cy="55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54547C-3231-1F92-CF35-404A2FBB335A}"/>
              </a:ext>
            </a:extLst>
          </p:cNvPr>
          <p:cNvSpPr/>
          <p:nvPr/>
        </p:nvSpPr>
        <p:spPr>
          <a:xfrm>
            <a:off x="838200" y="5415598"/>
            <a:ext cx="10683240" cy="53847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259AF-E398-6375-7BE6-19F2DF8B60C2}"/>
              </a:ext>
            </a:extLst>
          </p:cNvPr>
          <p:cNvSpPr/>
          <p:nvPr/>
        </p:nvSpPr>
        <p:spPr>
          <a:xfrm>
            <a:off x="838200" y="2214880"/>
            <a:ext cx="10683240" cy="1280160"/>
          </a:xfrm>
          <a:prstGeom prst="rect">
            <a:avLst/>
          </a:prstGeom>
          <a:solidFill>
            <a:srgbClr val="D5B8E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9AA3F-6E64-24FB-9F6F-8C9C08EC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" y="476885"/>
            <a:ext cx="10515600" cy="752475"/>
          </a:xfrm>
        </p:spPr>
        <p:txBody>
          <a:bodyPr/>
          <a:lstStyle/>
          <a:p>
            <a:r>
              <a:rPr lang="en-GB" dirty="0"/>
              <a:t>Why with KS3/4?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4D53-708D-D602-F59B-1A3272F6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120"/>
            <a:ext cx="10683240" cy="5039995"/>
          </a:xfrm>
        </p:spPr>
        <p:txBody>
          <a:bodyPr>
            <a:normAutofit fontScale="85000" lnSpcReduction="10000"/>
          </a:bodyPr>
          <a:lstStyle/>
          <a:p>
            <a:pPr marL="985838" indent="-985838">
              <a:lnSpc>
                <a:spcPct val="120000"/>
              </a:lnSpc>
              <a:buNone/>
            </a:pPr>
            <a:r>
              <a:rPr lang="en-GB" dirty="0"/>
              <a:t>Most AI experiences remove the coded complexity of “reasoning” from students.</a:t>
            </a:r>
          </a:p>
          <a:p>
            <a:pPr marL="985838" indent="-985838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Algorithms for GCSE are fairly basic and seem far removed from equipping …</a:t>
            </a:r>
          </a:p>
          <a:p>
            <a:pPr marL="4398963" indent="0">
              <a:lnSpc>
                <a:spcPct val="110000"/>
              </a:lnSpc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“… pupils to use computational thinking and creativity to understand and change the world.”</a:t>
            </a:r>
          </a:p>
          <a:p>
            <a:pPr marL="3678238" indent="0">
              <a:buNone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/>
              <a:t>UK Teacher Standards encourage us to …</a:t>
            </a:r>
          </a:p>
          <a:p>
            <a:pPr marL="4398963" indent="0">
              <a:lnSpc>
                <a:spcPct val="110000"/>
              </a:lnSpc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“Set high expectations which inspire, motivate and challenge pupils”</a:t>
            </a:r>
          </a:p>
          <a:p>
            <a:pPr marL="3586163" indent="0">
              <a:lnSpc>
                <a:spcPct val="110000"/>
              </a:lnSpc>
              <a:buNone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Your setting…</a:t>
            </a:r>
          </a:p>
        </p:txBody>
      </p:sp>
    </p:spTree>
    <p:extLst>
      <p:ext uri="{BB962C8B-B14F-4D97-AF65-F5344CB8AC3E}">
        <p14:creationId xmlns:p14="http://schemas.microsoft.com/office/powerpoint/2010/main" val="262785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AEAD16-0C73-F94F-48D9-05A72F3B85A5}"/>
              </a:ext>
            </a:extLst>
          </p:cNvPr>
          <p:cNvSpPr/>
          <p:nvPr/>
        </p:nvSpPr>
        <p:spPr>
          <a:xfrm>
            <a:off x="1300480" y="2954179"/>
            <a:ext cx="7386320" cy="757872"/>
          </a:xfrm>
          <a:prstGeom prst="rect">
            <a:avLst/>
          </a:prstGeom>
          <a:solidFill>
            <a:srgbClr val="CDF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4BA75-0444-AABE-3261-3D8304AB4E6B}"/>
              </a:ext>
            </a:extLst>
          </p:cNvPr>
          <p:cNvSpPr/>
          <p:nvPr/>
        </p:nvSpPr>
        <p:spPr>
          <a:xfrm>
            <a:off x="1300480" y="4217671"/>
            <a:ext cx="7386320" cy="757872"/>
          </a:xfrm>
          <a:prstGeom prst="rect">
            <a:avLst/>
          </a:prstGeom>
          <a:solidFill>
            <a:srgbClr val="E1FF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225240-689C-069A-3E12-C7EA14EEDAC9}"/>
              </a:ext>
            </a:extLst>
          </p:cNvPr>
          <p:cNvSpPr/>
          <p:nvPr/>
        </p:nvSpPr>
        <p:spPr>
          <a:xfrm>
            <a:off x="1300480" y="1690688"/>
            <a:ext cx="7386320" cy="757872"/>
          </a:xfrm>
          <a:prstGeom prst="rect">
            <a:avLst/>
          </a:prstGeom>
          <a:solidFill>
            <a:srgbClr val="FFF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762BF-3CF8-261E-4D8A-3F6590CA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Three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DC43B-A803-3F4C-2A94-0C2E67F70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640" y="1825625"/>
            <a:ext cx="7086600" cy="3914775"/>
          </a:xfrm>
        </p:spPr>
        <p:txBody>
          <a:bodyPr/>
          <a:lstStyle/>
          <a:p>
            <a:r>
              <a:rPr lang="en-GB" dirty="0"/>
              <a:t>Algorithmic AI - Rule-based Systems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GB" dirty="0"/>
              <a:t>Data Driven AI – Human in the Loop (HITL)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GB" dirty="0"/>
              <a:t>Data Driven AI - Automated Playtesting</a:t>
            </a:r>
          </a:p>
        </p:txBody>
      </p:sp>
    </p:spTree>
    <p:extLst>
      <p:ext uri="{BB962C8B-B14F-4D97-AF65-F5344CB8AC3E}">
        <p14:creationId xmlns:p14="http://schemas.microsoft.com/office/powerpoint/2010/main" val="173711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6135-EF2B-F3C2-C05D-DAAC77324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263978"/>
            <a:ext cx="10515600" cy="1325563"/>
          </a:xfrm>
        </p:spPr>
        <p:txBody>
          <a:bodyPr/>
          <a:lstStyle/>
          <a:p>
            <a:r>
              <a:rPr lang="en-GB" dirty="0"/>
              <a:t>Colour Matching – Near Neighbour</a:t>
            </a:r>
            <a:br>
              <a:rPr lang="en-GB" dirty="0"/>
            </a:br>
            <a:r>
              <a:rPr lang="en-GB" dirty="0"/>
              <a:t>- Algorithmic AI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3E32ED8-102D-8D9B-FFF9-9F61B815A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812" y="2755210"/>
            <a:ext cx="2574558" cy="2050431"/>
          </a:xfrm>
          <a:prstGeom prst="rect">
            <a:avLst/>
          </a:prstGeom>
        </p:spPr>
      </p:pic>
      <p:pic>
        <p:nvPicPr>
          <p:cNvPr id="4" name="Picture 3" descr="pattern, print, paint, paper, circle, printing, brand, art, colors, design, stencil, shape, the palette, the colour of the, color matching, cmyk, printing house, printable, desktop publishing, color profile">
            <a:extLst>
              <a:ext uri="{FF2B5EF4-FFF2-40B4-BE49-F238E27FC236}">
                <a16:creationId xmlns:a16="http://schemas.microsoft.com/office/drawing/2014/main" id="{F56A9F5C-F3C5-CB8D-5B64-2B1652800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582" y="292389"/>
            <a:ext cx="2716097" cy="1810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7DF6A5-B90C-4B4B-397A-023D2CD4D9A2}"/>
              </a:ext>
            </a:extLst>
          </p:cNvPr>
          <p:cNvSpPr txBox="1"/>
          <p:nvPr/>
        </p:nvSpPr>
        <p:spPr>
          <a:xfrm>
            <a:off x="396240" y="61769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hlinkClick r:id="rId4"/>
              </a:rPr>
              <a:t>https://trinket.io/pygame/cace981cbd91</a:t>
            </a:r>
            <a:r>
              <a:rPr lang="en-GB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CAF53E-BD1D-AD52-034B-8CA874BC1218}"/>
                  </a:ext>
                </a:extLst>
              </p:cNvPr>
              <p:cNvSpPr txBox="1"/>
              <p:nvPr/>
            </p:nvSpPr>
            <p:spPr>
              <a:xfrm>
                <a:off x="838200" y="2342740"/>
                <a:ext cx="6398953" cy="2643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Distance AB </a:t>
                </a:r>
                <a:r>
                  <a:rPr lang="en-GB" dirty="0"/>
                  <a:t>=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2)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2)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2)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difference between two colours could be calculated (represented) using the change in R, G and B values.</a:t>
                </a:r>
                <a:br>
                  <a:rPr lang="en-GB" dirty="0"/>
                </a:br>
                <a:br>
                  <a:rPr lang="en-GB" dirty="0"/>
                </a:br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CAF53E-BD1D-AD52-034B-8CA874BC1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2740"/>
                <a:ext cx="6398953" cy="2643737"/>
              </a:xfrm>
              <a:prstGeom prst="rect">
                <a:avLst/>
              </a:prstGeom>
              <a:blipFill>
                <a:blip r:embed="rId5"/>
                <a:stretch>
                  <a:fillRect l="-8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99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3317-362E-FC71-4BEB-2E3A30CB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0" y="210082"/>
            <a:ext cx="10515600" cy="1325563"/>
          </a:xfrm>
        </p:spPr>
        <p:txBody>
          <a:bodyPr/>
          <a:lstStyle/>
          <a:p>
            <a:r>
              <a:rPr lang="en-GB" dirty="0"/>
              <a:t>The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35CC13-43AF-3761-B2E7-9CEBEF9C4846}"/>
              </a:ext>
            </a:extLst>
          </p:cNvPr>
          <p:cNvSpPr txBox="1"/>
          <p:nvPr/>
        </p:nvSpPr>
        <p:spPr>
          <a:xfrm>
            <a:off x="396240" y="61769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https://trinket.io/pygame/cace981cbd91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649D91-E2D4-6544-DF39-901D11E0F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01" y="2427180"/>
            <a:ext cx="10113798" cy="2858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91F3F0-C09B-1852-213A-CC8EC630A16D}"/>
              </a:ext>
            </a:extLst>
          </p:cNvPr>
          <p:cNvSpPr txBox="1"/>
          <p:nvPr/>
        </p:nvSpPr>
        <p:spPr>
          <a:xfrm>
            <a:off x="1376680" y="1432560"/>
            <a:ext cx="51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‘minimum’ in list function</a:t>
            </a:r>
          </a:p>
          <a:p>
            <a:r>
              <a:rPr lang="en-GB" dirty="0"/>
              <a:t>combined with 3D Pythagoras calculation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39AA79-595E-3092-E200-CEEF029B5E88}"/>
              </a:ext>
            </a:extLst>
          </p:cNvPr>
          <p:cNvSpPr txBox="1"/>
          <p:nvPr/>
        </p:nvSpPr>
        <p:spPr>
          <a:xfrm>
            <a:off x="6350000" y="4826000"/>
            <a:ext cx="557784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Check each colour in the list.</a:t>
            </a:r>
          </a:p>
          <a:p>
            <a:r>
              <a:rPr lang="en-GB" dirty="0"/>
              <a:t>Work out proximity of this colour.</a:t>
            </a:r>
          </a:p>
          <a:p>
            <a:r>
              <a:rPr lang="en-GB" dirty="0"/>
              <a:t>If the proximity is less than current </a:t>
            </a:r>
            <a:r>
              <a:rPr lang="en-GB" dirty="0" err="1"/>
              <a:t>colourProximity</a:t>
            </a:r>
            <a:r>
              <a:rPr lang="en-GB" dirty="0"/>
              <a:t>…</a:t>
            </a:r>
          </a:p>
          <a:p>
            <a:r>
              <a:rPr lang="en-GB" dirty="0"/>
              <a:t>Set new </a:t>
            </a:r>
            <a:r>
              <a:rPr lang="en-GB" dirty="0" err="1"/>
              <a:t>colourProximity</a:t>
            </a:r>
            <a:r>
              <a:rPr lang="en-GB" dirty="0"/>
              <a:t> and </a:t>
            </a:r>
            <a:r>
              <a:rPr lang="en-GB" dirty="0" err="1"/>
              <a:t>closestColourPosition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352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E2F1-5943-FA11-04E2-A38010B4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0" y="153192"/>
            <a:ext cx="10515600" cy="1325563"/>
          </a:xfrm>
        </p:spPr>
        <p:txBody>
          <a:bodyPr/>
          <a:lstStyle/>
          <a:p>
            <a:r>
              <a:rPr lang="en-GB" dirty="0"/>
              <a:t>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15D3E-20FD-AA4D-2735-ECB892F6A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960"/>
            <a:ext cx="10515600" cy="47110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Ideas…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As they are lists in Python, you can add a name as a string to each colour list.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Print the name of the nearest colour.</a:t>
            </a:r>
            <a:br>
              <a:rPr lang="en-GB" dirty="0"/>
            </a:br>
            <a:endParaRPr lang="en-GB" dirty="0"/>
          </a:p>
          <a:p>
            <a:r>
              <a:rPr lang="en-GB" dirty="0"/>
              <a:t>Find the nearest two colours, so the user can choose the closest.</a:t>
            </a:r>
            <a:br>
              <a:rPr lang="en-GB" dirty="0"/>
            </a:br>
            <a:endParaRPr lang="en-GB" dirty="0"/>
          </a:p>
          <a:p>
            <a:r>
              <a:rPr lang="en-GB" dirty="0"/>
              <a:t>Imagine the numbers represent other values on a scale, such as musical tastes, personality traits, etc.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How could you adapt the concept? Instead of 3 values, perhaps 4?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Think …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Are there limitations with this algorithm of near neighbour algorithm?</a:t>
            </a:r>
          </a:p>
          <a:p>
            <a:r>
              <a:rPr lang="en-GB" dirty="0"/>
              <a:t>When would you use it, and when not?</a:t>
            </a:r>
          </a:p>
          <a:p>
            <a:r>
              <a:rPr lang="en-GB" dirty="0"/>
              <a:t>Could this develop to K-Near Neighbour and </a:t>
            </a:r>
            <a:r>
              <a:rPr lang="en-GB" dirty="0">
                <a:hlinkClick r:id="rId2"/>
              </a:rPr>
              <a:t>K –Means Clustering</a:t>
            </a:r>
            <a:r>
              <a:rPr lang="en-GB" dirty="0"/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9597F-78A2-6BFA-41E0-A63706D7199E}"/>
              </a:ext>
            </a:extLst>
          </p:cNvPr>
          <p:cNvSpPr txBox="1"/>
          <p:nvPr/>
        </p:nvSpPr>
        <p:spPr>
          <a:xfrm>
            <a:off x="396240" y="61769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https://trinket.io/pygame/cace981cbd91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5344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aa7caad-7f15-41e8-be8a-a17c1c4f7790}" enabled="0" method="" siteId="{5aa7caad-7f15-41e8-be8a-a17c1c4f779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924</Words>
  <Application>Microsoft Office PowerPoint</Application>
  <PresentationFormat>Widescreen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Calendas Plus</vt:lpstr>
      <vt:lpstr>Cambria Math</vt:lpstr>
      <vt:lpstr>Office Theme</vt:lpstr>
      <vt:lpstr>Engaging KS3/4 students  with AI  and Python Code</vt:lpstr>
      <vt:lpstr>My first AI experiences</vt:lpstr>
      <vt:lpstr>Early Teaching AI experiences</vt:lpstr>
      <vt:lpstr>Inspiration – CAS Conference 2024</vt:lpstr>
      <vt:lpstr>Why with KS3/4?</vt:lpstr>
      <vt:lpstr>My Three Examples</vt:lpstr>
      <vt:lpstr>Colour Matching – Near Neighbour - Algorithmic AI</vt:lpstr>
      <vt:lpstr>The Code</vt:lpstr>
      <vt:lpstr>Tasks</vt:lpstr>
      <vt:lpstr>Multiplication Tables – HITL  - Machine Learning AI</vt:lpstr>
      <vt:lpstr>The Code</vt:lpstr>
      <vt:lpstr>Tasks</vt:lpstr>
      <vt:lpstr>Tic Tac Toe – Computer Generated Data  - Machine Learning AI</vt:lpstr>
      <vt:lpstr>Tic Tac Toe – Computer Generated Data  - Machine Learning AI</vt:lpstr>
      <vt:lpstr>Tic Tac Toe – Computer Generated Data  - Machine Learning AI</vt:lpstr>
      <vt:lpstr>Would you use these ideas with students?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Weddell</dc:creator>
  <cp:lastModifiedBy>Mark Weddell</cp:lastModifiedBy>
  <cp:revision>2</cp:revision>
  <dcterms:created xsi:type="dcterms:W3CDTF">2026-06-15T06:39:38Z</dcterms:created>
  <dcterms:modified xsi:type="dcterms:W3CDTF">2026-06-20T17:53:45Z</dcterms:modified>
</cp:coreProperties>
</file>